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32-47FB-9855-AB01C44D26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있다</c:v>
                  </c:pt>
                  <c:pt idx="2">
                    <c:v>없다</c:v>
                  </c:pt>
                </c:lvl>
                <c:lvl>
                  <c:pt idx="0">
                    <c:v>전체</c:v>
                  </c:pt>
                  <c:pt idx="1">
                    <c:v>졸업생 유무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73.599999999999994</c:v>
                </c:pt>
                <c:pt idx="1">
                  <c:v>78.400000000000006</c:v>
                </c:pt>
                <c:pt idx="2" formatCode="0.0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30592"/>
        <c:axId val="249040384"/>
      </c:barChart>
      <c:catAx>
        <c:axId val="24903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0384"/>
        <c:crosses val="autoZero"/>
        <c:auto val="1"/>
        <c:lblAlgn val="ctr"/>
        <c:lblOffset val="100"/>
        <c:noMultiLvlLbl val="0"/>
      </c:catAx>
      <c:valAx>
        <c:axId val="249040384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3059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D9-4EB2-A658-702EE404D5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1">
                    <c:v>서울</c:v>
                  </c:pt>
                  <c:pt idx="2">
                    <c:v>경기 북부</c:v>
                  </c:pt>
                  <c:pt idx="3">
                    <c:v>경기 남부</c:v>
                  </c:pt>
                </c:lvl>
                <c:lvl>
                  <c:pt idx="0">
                    <c:v>전체</c:v>
                  </c:pt>
                  <c:pt idx="1">
                    <c:v>소재지역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73.3</c:v>
                </c:pt>
                <c:pt idx="2" formatCode="0.0">
                  <c:v>74</c:v>
                </c:pt>
                <c:pt idx="3">
                  <c:v>73.099999999999994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55616"/>
        <c:axId val="249044736"/>
      </c:barChart>
      <c:catAx>
        <c:axId val="24905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4736"/>
        <c:crosses val="autoZero"/>
        <c:auto val="1"/>
        <c:lblAlgn val="ctr"/>
        <c:lblOffset val="100"/>
        <c:noMultiLvlLbl val="0"/>
      </c:catAx>
      <c:valAx>
        <c:axId val="24904473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556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55-4195-B2E9-26A130A2E3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제1캠퍼스</c:v>
                  </c:pt>
                  <c:pt idx="2">
                    <c:v>제2캠퍼스</c:v>
                  </c:pt>
                </c:lvl>
                <c:lvl>
                  <c:pt idx="0">
                    <c:v>전체</c:v>
                  </c:pt>
                  <c:pt idx="1">
                    <c:v>산학협력체결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0.0</c:formatCode>
                <c:ptCount val="3"/>
                <c:pt idx="0" formatCode="General">
                  <c:v>73.599999999999994</c:v>
                </c:pt>
                <c:pt idx="1">
                  <c:v>74.5</c:v>
                </c:pt>
                <c:pt idx="2">
                  <c:v>71.3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32224"/>
        <c:axId val="249027872"/>
      </c:barChart>
      <c:catAx>
        <c:axId val="24903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27872"/>
        <c:crosses val="autoZero"/>
        <c:auto val="1"/>
        <c:lblAlgn val="ctr"/>
        <c:lblOffset val="100"/>
        <c:noMultiLvlLbl val="0"/>
      </c:catAx>
      <c:valAx>
        <c:axId val="24902787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322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55-40C9-81B3-8CDD5F193B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1">
                    <c:v>10명 미만</c:v>
                  </c:pt>
                  <c:pt idx="2">
                    <c:v>10명~ 
50명</c:v>
                  </c:pt>
                  <c:pt idx="3">
                    <c:v>50명~ 
300명</c:v>
                  </c:pt>
                  <c:pt idx="4">
                    <c:v>300명~ 
1,000명</c:v>
                  </c:pt>
                  <c:pt idx="5">
                    <c:v>1,000명 이상</c:v>
                  </c:pt>
                </c:lvl>
                <c:lvl>
                  <c:pt idx="0">
                    <c:v>전체</c:v>
                  </c:pt>
                  <c:pt idx="1">
                    <c:v>종업원 수</c:v>
                  </c:pt>
                </c:lvl>
              </c:multiLvlStrCache>
            </c:multiLvlStrRef>
          </c:cat>
          <c:val>
            <c:numRef>
              <c:f>Sheet1!$C$2:$C$7</c:f>
              <c:numCache>
                <c:formatCode>0.0</c:formatCode>
                <c:ptCount val="6"/>
                <c:pt idx="0" formatCode="General">
                  <c:v>73.599999999999994</c:v>
                </c:pt>
                <c:pt idx="1">
                  <c:v>76.7</c:v>
                </c:pt>
                <c:pt idx="2">
                  <c:v>74</c:v>
                </c:pt>
                <c:pt idx="3">
                  <c:v>69.8</c:v>
                </c:pt>
                <c:pt idx="4">
                  <c:v>66.900000000000006</c:v>
                </c:pt>
                <c:pt idx="5">
                  <c:v>74.900000000000006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37120"/>
        <c:axId val="249053440"/>
      </c:barChart>
      <c:catAx>
        <c:axId val="24903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53440"/>
        <c:crosses val="autoZero"/>
        <c:auto val="1"/>
        <c:lblAlgn val="ctr"/>
        <c:lblOffset val="100"/>
        <c:noMultiLvlLbl val="0"/>
      </c:catAx>
      <c:valAx>
        <c:axId val="249053440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371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D8-40C5-97B6-739AAED24F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Sheet1!$A$2:$B$12</c:f>
              <c:multiLvlStrCache>
                <c:ptCount val="11"/>
                <c:lvl>
                  <c:pt idx="1">
                    <c:v>제조</c:v>
                  </c:pt>
                  <c:pt idx="2">
                    <c:v>건설, 
전기, 
가스, 
수도</c:v>
                  </c:pt>
                  <c:pt idx="3">
                    <c:v>도소매, 
유통</c:v>
                  </c:pt>
                  <c:pt idx="4">
                    <c:v>숙박, 
음식점</c:v>
                  </c:pt>
                  <c:pt idx="5">
                    <c:v>공공, 
국방, 
사회보장 행정</c:v>
                  </c:pt>
                  <c:pt idx="6">
                    <c:v>교육
서비스</c:v>
                  </c:pt>
                  <c:pt idx="7">
                    <c:v>보건 및 
사회복지
서비스</c:v>
                  </c:pt>
                  <c:pt idx="8">
                    <c:v>출판, 
영상, 
방송통신, 
컴퓨터</c:v>
                  </c:pt>
                  <c:pt idx="9">
                    <c:v>예술, 
스포츠, 
여가
서비스</c:v>
                  </c:pt>
                  <c:pt idx="10">
                    <c:v>기타</c:v>
                  </c:pt>
                </c:lvl>
                <c:lvl>
                  <c:pt idx="0">
                    <c:v>전체</c:v>
                  </c:pt>
                  <c:pt idx="1">
                    <c:v>업종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0.0</c:formatCode>
                <c:ptCount val="11"/>
                <c:pt idx="0" formatCode="General">
                  <c:v>73.599999999999994</c:v>
                </c:pt>
                <c:pt idx="1">
                  <c:v>73.2</c:v>
                </c:pt>
                <c:pt idx="2">
                  <c:v>76.099999999999994</c:v>
                </c:pt>
                <c:pt idx="3">
                  <c:v>70.7</c:v>
                </c:pt>
                <c:pt idx="4">
                  <c:v>69.400000000000006</c:v>
                </c:pt>
                <c:pt idx="5">
                  <c:v>61</c:v>
                </c:pt>
                <c:pt idx="6">
                  <c:v>71</c:v>
                </c:pt>
                <c:pt idx="7">
                  <c:v>76.3</c:v>
                </c:pt>
                <c:pt idx="8">
                  <c:v>62.7</c:v>
                </c:pt>
                <c:pt idx="9">
                  <c:v>76.400000000000006</c:v>
                </c:pt>
                <c:pt idx="10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51264"/>
        <c:axId val="249036032"/>
      </c:barChart>
      <c:catAx>
        <c:axId val="249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36032"/>
        <c:crosses val="autoZero"/>
        <c:auto val="1"/>
        <c:lblAlgn val="ctr"/>
        <c:lblOffset val="100"/>
        <c:noMultiLvlLbl val="0"/>
      </c:catAx>
      <c:valAx>
        <c:axId val="24903603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51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3B-47DF-9A03-002EAFF4AF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소기업</c:v>
                  </c:pt>
                  <c:pt idx="2">
                    <c:v>중기업</c:v>
                  </c:pt>
                  <c:pt idx="3">
                    <c:v>대기업</c:v>
                  </c:pt>
                  <c:pt idx="4">
                    <c:v>무응답</c:v>
                  </c:pt>
                </c:lvl>
                <c:lvl>
                  <c:pt idx="0">
                    <c:v>전체</c:v>
                  </c:pt>
                  <c:pt idx="1">
                    <c:v>기업규모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0.0</c:formatCode>
                <c:ptCount val="5"/>
                <c:pt idx="0" formatCode="General">
                  <c:v>73.599999999999994</c:v>
                </c:pt>
                <c:pt idx="1">
                  <c:v>73.5</c:v>
                </c:pt>
                <c:pt idx="2">
                  <c:v>73.3</c:v>
                </c:pt>
                <c:pt idx="3">
                  <c:v>76.5</c:v>
                </c:pt>
                <c:pt idx="4">
                  <c:v>69.900000000000006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40928"/>
        <c:axId val="249037664"/>
      </c:barChart>
      <c:catAx>
        <c:axId val="24904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37664"/>
        <c:crosses val="autoZero"/>
        <c:auto val="1"/>
        <c:lblAlgn val="ctr"/>
        <c:lblOffset val="100"/>
        <c:noMultiLvlLbl val="0"/>
      </c:catAx>
      <c:valAx>
        <c:axId val="249037664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09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DB-4082-B044-8F0650A889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1">
                    <c:v>사원</c:v>
                  </c:pt>
                  <c:pt idx="2">
                    <c:v>중간
관리자</c:v>
                  </c:pt>
                  <c:pt idx="3">
                    <c:v>부서
책임자</c:v>
                  </c:pt>
                  <c:pt idx="4">
                    <c:v>임원</c:v>
                  </c:pt>
                  <c:pt idx="5">
                    <c:v>대표자</c:v>
                  </c:pt>
                </c:lvl>
                <c:lvl>
                  <c:pt idx="0">
                    <c:v>전체</c:v>
                  </c:pt>
                  <c:pt idx="1">
                    <c:v>직책</c:v>
                  </c:pt>
                </c:lvl>
              </c:multiLvlStrCache>
            </c:multiLvlStrRef>
          </c:cat>
          <c:val>
            <c:numRef>
              <c:f>Sheet1!$C$2:$C$7</c:f>
              <c:numCache>
                <c:formatCode>0.0</c:formatCode>
                <c:ptCount val="6"/>
                <c:pt idx="0" formatCode="General">
                  <c:v>73.599999999999994</c:v>
                </c:pt>
                <c:pt idx="1">
                  <c:v>66.8</c:v>
                </c:pt>
                <c:pt idx="2">
                  <c:v>70.3</c:v>
                </c:pt>
                <c:pt idx="3">
                  <c:v>75.900000000000006</c:v>
                </c:pt>
                <c:pt idx="4">
                  <c:v>73.400000000000006</c:v>
                </c:pt>
                <c:pt idx="5">
                  <c:v>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28960"/>
        <c:axId val="249042016"/>
      </c:barChart>
      <c:catAx>
        <c:axId val="24902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2016"/>
        <c:crosses val="autoZero"/>
        <c:auto val="1"/>
        <c:lblAlgn val="ctr"/>
        <c:lblOffset val="100"/>
        <c:noMultiLvlLbl val="0"/>
      </c:catAx>
      <c:valAx>
        <c:axId val="24904201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289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20-42CB-8290-B87710E2EC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평균 값</c:v>
                  </c:pt>
                  <c:pt idx="1">
                    <c:v>우수인재 양성</c:v>
                  </c:pt>
                  <c:pt idx="2">
                    <c:v>기여도</c:v>
                  </c:pt>
                  <c:pt idx="3">
                    <c:v>발전가능성</c:v>
                  </c:pt>
                </c:lvl>
                <c:lvl>
                  <c:pt idx="0">
                    <c:v>대학명망도 및 만족도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0.0</c:formatCode>
                <c:ptCount val="4"/>
                <c:pt idx="0" formatCode="General">
                  <c:v>74.900000000000006</c:v>
                </c:pt>
                <c:pt idx="1">
                  <c:v>75.599999999999994</c:v>
                </c:pt>
                <c:pt idx="2">
                  <c:v>72.900000000000006</c:v>
                </c:pt>
                <c:pt idx="3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49088"/>
        <c:axId val="249045280"/>
      </c:barChart>
      <c:catAx>
        <c:axId val="2490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5280"/>
        <c:crosses val="autoZero"/>
        <c:auto val="1"/>
        <c:lblAlgn val="ctr"/>
        <c:lblOffset val="100"/>
        <c:noMultiLvlLbl val="0"/>
      </c:catAx>
      <c:valAx>
        <c:axId val="249045280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90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AE-4110-9E58-29E047A8E2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Sheet1!$A$2:$B$8</c:f>
              <c:multiLvlStrCache>
                <c:ptCount val="7"/>
                <c:lvl>
                  <c:pt idx="0">
                    <c:v>평균 값</c:v>
                  </c:pt>
                  <c:pt idx="1">
                    <c:v>홍보</c:v>
                  </c:pt>
                  <c:pt idx="2">
                    <c:v>밀착</c:v>
                  </c:pt>
                  <c:pt idx="3">
                    <c:v>전문역량</c:v>
                  </c:pt>
                  <c:pt idx="4">
                    <c:v>지원체계</c:v>
                  </c:pt>
                  <c:pt idx="5">
                    <c:v>교류</c:v>
                  </c:pt>
                  <c:pt idx="6">
                    <c:v>채용 및 추천</c:v>
                  </c:pt>
                </c:lvl>
                <c:lvl>
                  <c:pt idx="0">
                    <c:v>산학협력 만족도</c:v>
                  </c:pt>
                </c:lvl>
              </c:multiLvlStrCache>
            </c:multiLvlStrRef>
          </c:cat>
          <c:val>
            <c:numRef>
              <c:f>Sheet1!$C$2:$C$8</c:f>
              <c:numCache>
                <c:formatCode>0.0</c:formatCode>
                <c:ptCount val="7"/>
                <c:pt idx="0">
                  <c:v>73.099999999999994</c:v>
                </c:pt>
                <c:pt idx="1">
                  <c:v>70.099999999999994</c:v>
                </c:pt>
                <c:pt idx="2">
                  <c:v>72.099999999999994</c:v>
                </c:pt>
                <c:pt idx="3">
                  <c:v>77.900000000000006</c:v>
                </c:pt>
                <c:pt idx="4">
                  <c:v>72.3</c:v>
                </c:pt>
                <c:pt idx="5">
                  <c:v>70.599999999999994</c:v>
                </c:pt>
                <c:pt idx="6">
                  <c:v>78.400000000000006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49049632"/>
        <c:axId val="249046912"/>
      </c:barChart>
      <c:catAx>
        <c:axId val="24904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6912"/>
        <c:crosses val="autoZero"/>
        <c:auto val="1"/>
        <c:lblAlgn val="ctr"/>
        <c:lblOffset val="100"/>
        <c:noMultiLvlLbl val="0"/>
      </c:catAx>
      <c:valAx>
        <c:axId val="24904691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90496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4CC07-A83B-4B64-B7D0-9EBC316A76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F506596-6770-4E71-9138-346EF91B2485}">
      <dgm:prSet phldrT="[텍스트]" custT="1"/>
      <dgm:spPr>
        <a:solidFill>
          <a:schemeClr val="accent6"/>
        </a:solidFill>
      </dgm:spPr>
      <dgm:t>
        <a:bodyPr/>
        <a:lstStyle/>
        <a:p>
          <a:pPr latinLnBrk="1"/>
          <a:r>
            <a:rPr lang="ko-KR" altLang="en-US" sz="1400" b="1" dirty="0" smtClean="0"/>
            <a:t>종합만족도</a:t>
          </a:r>
          <a:endParaRPr lang="en-US" altLang="ko-KR" sz="1400" b="1" dirty="0" smtClean="0"/>
        </a:p>
        <a:p>
          <a:pPr latinLnBrk="1"/>
          <a:r>
            <a:rPr lang="en-US" altLang="ko-KR" sz="1400" b="1" dirty="0" smtClean="0"/>
            <a:t>73.6</a:t>
          </a:r>
          <a:r>
            <a:rPr lang="ko-KR" altLang="en-US" sz="1400" b="1" dirty="0" smtClean="0"/>
            <a:t>점</a:t>
          </a:r>
          <a:endParaRPr lang="ko-KR" altLang="en-US" sz="1400" b="1" dirty="0"/>
        </a:p>
      </dgm:t>
    </dgm:pt>
    <dgm:pt modelId="{D59146B3-FF95-447C-A447-DFCFF5E8A5DB}" type="parTrans" cxnId="{A998435F-06BF-4CAA-B96F-81145F48FFB4}">
      <dgm:prSet/>
      <dgm:spPr/>
      <dgm:t>
        <a:bodyPr/>
        <a:lstStyle/>
        <a:p>
          <a:pPr latinLnBrk="1"/>
          <a:endParaRPr lang="ko-KR" altLang="en-US" sz="1200"/>
        </a:p>
      </dgm:t>
    </dgm:pt>
    <dgm:pt modelId="{FF966935-776D-4766-9E9B-358F25BE248E}" type="sibTrans" cxnId="{A998435F-06BF-4CAA-B96F-81145F48FFB4}">
      <dgm:prSet/>
      <dgm:spPr/>
      <dgm:t>
        <a:bodyPr/>
        <a:lstStyle/>
        <a:p>
          <a:pPr latinLnBrk="1"/>
          <a:endParaRPr lang="ko-KR" altLang="en-US" sz="1200"/>
        </a:p>
      </dgm:t>
    </dgm:pt>
    <dgm:pt modelId="{A3E81E9F-7B98-4E0C-93E8-906D603842EE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200" b="1" dirty="0" smtClean="0"/>
            <a:t>대학명망도</a:t>
          </a:r>
          <a:r>
            <a:rPr lang="en-US" altLang="ko-KR" sz="1200" b="1" dirty="0" smtClean="0"/>
            <a:t>/</a:t>
          </a:r>
          <a:r>
            <a:rPr lang="ko-KR" altLang="en-US" sz="1200" b="1" dirty="0" smtClean="0"/>
            <a:t>만족도</a:t>
          </a:r>
          <a:endParaRPr lang="en-US" altLang="ko-KR" sz="1200" b="1" dirty="0" smtClean="0"/>
        </a:p>
        <a:p>
          <a:pPr latinLnBrk="1"/>
          <a:r>
            <a:rPr lang="en-US" altLang="ko-KR" sz="1200" b="1" dirty="0" smtClean="0"/>
            <a:t>74.9</a:t>
          </a:r>
          <a:r>
            <a:rPr lang="ko-KR" altLang="en-US" sz="1200" b="1" dirty="0" smtClean="0"/>
            <a:t>점</a:t>
          </a:r>
          <a:endParaRPr lang="ko-KR" altLang="en-US" sz="1200" b="1" dirty="0"/>
        </a:p>
      </dgm:t>
    </dgm:pt>
    <dgm:pt modelId="{A8DA0163-79ED-46C5-9A05-A7E503A69733}" type="parTrans" cxnId="{9DCBF9A5-575A-434F-A077-3C06E4F78A6A}">
      <dgm:prSet/>
      <dgm:spPr/>
      <dgm:t>
        <a:bodyPr/>
        <a:lstStyle/>
        <a:p>
          <a:pPr latinLnBrk="1"/>
          <a:endParaRPr lang="ko-KR" altLang="en-US" sz="1200"/>
        </a:p>
      </dgm:t>
    </dgm:pt>
    <dgm:pt modelId="{0763C8A0-6F2D-42E6-A7B0-CA7708AE97FA}" type="sibTrans" cxnId="{9DCBF9A5-575A-434F-A077-3C06E4F78A6A}">
      <dgm:prSet/>
      <dgm:spPr/>
      <dgm:t>
        <a:bodyPr/>
        <a:lstStyle/>
        <a:p>
          <a:pPr latinLnBrk="1"/>
          <a:endParaRPr lang="ko-KR" altLang="en-US" sz="1200"/>
        </a:p>
      </dgm:t>
    </dgm:pt>
    <dgm:pt modelId="{AB840EE5-FC78-425E-95AC-D85E0422A1B9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200" b="1" dirty="0" smtClean="0"/>
            <a:t>산학협력 만족도</a:t>
          </a:r>
          <a:endParaRPr lang="en-US" altLang="ko-KR" sz="1200" b="1" dirty="0" smtClean="0"/>
        </a:p>
        <a:p>
          <a:pPr latinLnBrk="1"/>
          <a:r>
            <a:rPr lang="en-US" altLang="ko-KR" sz="1200" b="1" dirty="0" smtClean="0"/>
            <a:t>73.1</a:t>
          </a:r>
          <a:r>
            <a:rPr lang="ko-KR" altLang="en-US" sz="1200" b="1" dirty="0" smtClean="0"/>
            <a:t>점</a:t>
          </a:r>
          <a:endParaRPr lang="ko-KR" altLang="en-US" sz="1200" b="1" dirty="0"/>
        </a:p>
      </dgm:t>
    </dgm:pt>
    <dgm:pt modelId="{B60DB2E3-8C71-4FB8-8B60-7A19A1FA3A26}" type="parTrans" cxnId="{DBBD2326-7E40-474F-9BEC-6DB7932D0831}">
      <dgm:prSet/>
      <dgm:spPr/>
      <dgm:t>
        <a:bodyPr/>
        <a:lstStyle/>
        <a:p>
          <a:pPr latinLnBrk="1"/>
          <a:endParaRPr lang="ko-KR" altLang="en-US" sz="1200"/>
        </a:p>
      </dgm:t>
    </dgm:pt>
    <dgm:pt modelId="{F22D37B1-A7E4-42AB-A975-32CBA66173C0}" type="sibTrans" cxnId="{DBBD2326-7E40-474F-9BEC-6DB7932D0831}">
      <dgm:prSet/>
      <dgm:spPr/>
      <dgm:t>
        <a:bodyPr/>
        <a:lstStyle/>
        <a:p>
          <a:pPr latinLnBrk="1"/>
          <a:endParaRPr lang="ko-KR" altLang="en-US" sz="1200"/>
        </a:p>
      </dgm:t>
    </dgm:pt>
    <dgm:pt modelId="{15124EBD-EE90-4F89-B31F-446A56AB2284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우수인재 양성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75.6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1262CA2B-F102-4AB2-B167-2058C4C710D1}" type="parTrans" cxnId="{CDA4BB6C-14DD-4876-AC1B-54E3D7871337}">
      <dgm:prSet/>
      <dgm:spPr/>
      <dgm:t>
        <a:bodyPr/>
        <a:lstStyle/>
        <a:p>
          <a:pPr latinLnBrk="1"/>
          <a:endParaRPr lang="ko-KR" altLang="en-US" sz="1200"/>
        </a:p>
      </dgm:t>
    </dgm:pt>
    <dgm:pt modelId="{199B7FB2-9ABA-45D3-A163-4D7931152E88}" type="sibTrans" cxnId="{CDA4BB6C-14DD-4876-AC1B-54E3D7871337}">
      <dgm:prSet/>
      <dgm:spPr/>
      <dgm:t>
        <a:bodyPr/>
        <a:lstStyle/>
        <a:p>
          <a:pPr latinLnBrk="1"/>
          <a:endParaRPr lang="ko-KR" altLang="en-US" sz="1200"/>
        </a:p>
      </dgm:t>
    </dgm:pt>
    <dgm:pt modelId="{C31C1727-3C7C-49E4-97FE-FC7F2BBEBFD5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기여도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72.9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260B45AD-BDA5-4553-A82D-4088E70437E2}" type="parTrans" cxnId="{7C4A5C2E-0B45-48DF-8748-C8A92AD8DFF6}">
      <dgm:prSet/>
      <dgm:spPr/>
      <dgm:t>
        <a:bodyPr/>
        <a:lstStyle/>
        <a:p>
          <a:pPr latinLnBrk="1"/>
          <a:endParaRPr lang="ko-KR" altLang="en-US" sz="1200"/>
        </a:p>
      </dgm:t>
    </dgm:pt>
    <dgm:pt modelId="{078ECF49-6873-4D20-B7D7-6AB89095E780}" type="sibTrans" cxnId="{7C4A5C2E-0B45-48DF-8748-C8A92AD8DFF6}">
      <dgm:prSet/>
      <dgm:spPr/>
      <dgm:t>
        <a:bodyPr/>
        <a:lstStyle/>
        <a:p>
          <a:pPr latinLnBrk="1"/>
          <a:endParaRPr lang="ko-KR" altLang="en-US" sz="1200"/>
        </a:p>
      </dgm:t>
    </dgm:pt>
    <dgm:pt modelId="{9ABC0351-C2B2-462F-A40D-3E34DE7F57D1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발전가능성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76.4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B866E4B3-8F8E-4E5A-848B-F1C9AF7C35EF}" type="parTrans" cxnId="{45B3475F-2894-4863-BBDA-3EF3FB28370D}">
      <dgm:prSet/>
      <dgm:spPr/>
      <dgm:t>
        <a:bodyPr/>
        <a:lstStyle/>
        <a:p>
          <a:pPr latinLnBrk="1"/>
          <a:endParaRPr lang="ko-KR" altLang="en-US" sz="1200"/>
        </a:p>
      </dgm:t>
    </dgm:pt>
    <dgm:pt modelId="{374511CC-AF74-43F5-86B7-591414F99957}" type="sibTrans" cxnId="{45B3475F-2894-4863-BBDA-3EF3FB28370D}">
      <dgm:prSet/>
      <dgm:spPr/>
      <dgm:t>
        <a:bodyPr/>
        <a:lstStyle/>
        <a:p>
          <a:pPr latinLnBrk="1"/>
          <a:endParaRPr lang="ko-KR" altLang="en-US" sz="1200"/>
        </a:p>
      </dgm:t>
    </dgm:pt>
    <dgm:pt modelId="{C7DDF624-CA0A-42F9-9D3A-93D95B41E596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홍보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70.1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9CB1E56F-876D-4BD5-AA36-923C1ECDD440}" type="parTrans" cxnId="{E6ED6540-7CA4-4891-A062-0ACC131B5935}">
      <dgm:prSet/>
      <dgm:spPr/>
      <dgm:t>
        <a:bodyPr/>
        <a:lstStyle/>
        <a:p>
          <a:pPr latinLnBrk="1"/>
          <a:endParaRPr lang="ko-KR" altLang="en-US" sz="1200"/>
        </a:p>
      </dgm:t>
    </dgm:pt>
    <dgm:pt modelId="{5F3E610A-05B1-4217-8D46-BDDF3C6CA81A}" type="sibTrans" cxnId="{E6ED6540-7CA4-4891-A062-0ACC131B5935}">
      <dgm:prSet/>
      <dgm:spPr/>
      <dgm:t>
        <a:bodyPr/>
        <a:lstStyle/>
        <a:p>
          <a:pPr latinLnBrk="1"/>
          <a:endParaRPr lang="ko-KR" altLang="en-US" sz="1200"/>
        </a:p>
      </dgm:t>
    </dgm:pt>
    <dgm:pt modelId="{31449CB7-B9BC-4E88-9860-019050A006CE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전문역량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77.9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A31E4A56-68D2-4836-9686-75F8F9512495}" type="parTrans" cxnId="{0D3D5507-3563-4BEB-8E5D-80BC58B31911}">
      <dgm:prSet/>
      <dgm:spPr/>
      <dgm:t>
        <a:bodyPr/>
        <a:lstStyle/>
        <a:p>
          <a:pPr latinLnBrk="1"/>
          <a:endParaRPr lang="ko-KR" altLang="en-US" sz="1200"/>
        </a:p>
      </dgm:t>
    </dgm:pt>
    <dgm:pt modelId="{E600B094-0DCC-4A46-B3E0-82A4A77892C9}" type="sibTrans" cxnId="{0D3D5507-3563-4BEB-8E5D-80BC58B31911}">
      <dgm:prSet/>
      <dgm:spPr/>
      <dgm:t>
        <a:bodyPr/>
        <a:lstStyle/>
        <a:p>
          <a:pPr latinLnBrk="1"/>
          <a:endParaRPr lang="ko-KR" altLang="en-US" sz="1200"/>
        </a:p>
      </dgm:t>
    </dgm:pt>
    <dgm:pt modelId="{C1CD369B-2467-4462-8213-B5AD90BB55B6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지원체계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72.3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66A8023A-3C36-4302-885E-01AE2194070D}" type="parTrans" cxnId="{A61C5FA1-8FC4-4C4E-A706-DC2E8EAAB00D}">
      <dgm:prSet/>
      <dgm:spPr/>
      <dgm:t>
        <a:bodyPr/>
        <a:lstStyle/>
        <a:p>
          <a:pPr latinLnBrk="1"/>
          <a:endParaRPr lang="ko-KR" altLang="en-US" sz="1200"/>
        </a:p>
      </dgm:t>
    </dgm:pt>
    <dgm:pt modelId="{1514E993-F375-4F2B-8A8B-D4885727DB81}" type="sibTrans" cxnId="{A61C5FA1-8FC4-4C4E-A706-DC2E8EAAB00D}">
      <dgm:prSet/>
      <dgm:spPr/>
      <dgm:t>
        <a:bodyPr/>
        <a:lstStyle/>
        <a:p>
          <a:pPr latinLnBrk="1"/>
          <a:endParaRPr lang="ko-KR" altLang="en-US" sz="1200"/>
        </a:p>
      </dgm:t>
    </dgm:pt>
    <dgm:pt modelId="{C21BC614-A838-45EB-8AAF-EC866DDA831E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밀착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72.1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B9C8B6A1-C392-46E5-9BD7-910CC7B3D604}" type="parTrans" cxnId="{6560B016-BD8F-49E0-BC99-F86CC84759B7}">
      <dgm:prSet/>
      <dgm:spPr/>
      <dgm:t>
        <a:bodyPr/>
        <a:lstStyle/>
        <a:p>
          <a:pPr latinLnBrk="1"/>
          <a:endParaRPr lang="ko-KR" altLang="en-US" sz="1200"/>
        </a:p>
      </dgm:t>
    </dgm:pt>
    <dgm:pt modelId="{54F74540-C07C-472B-BE25-26BAFBEEE46C}" type="sibTrans" cxnId="{6560B016-BD8F-49E0-BC99-F86CC84759B7}">
      <dgm:prSet/>
      <dgm:spPr/>
      <dgm:t>
        <a:bodyPr/>
        <a:lstStyle/>
        <a:p>
          <a:pPr latinLnBrk="1"/>
          <a:endParaRPr lang="ko-KR" altLang="en-US" sz="1200"/>
        </a:p>
      </dgm:t>
    </dgm:pt>
    <dgm:pt modelId="{992D9FE5-7561-4C54-B8CB-368BA45CCC6F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교류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70.6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063C97BB-613C-4C28-A031-5B4738150299}" type="parTrans" cxnId="{1DF6D894-CCFE-42E2-8687-83455851051E}">
      <dgm:prSet/>
      <dgm:spPr/>
      <dgm:t>
        <a:bodyPr/>
        <a:lstStyle/>
        <a:p>
          <a:pPr latinLnBrk="1"/>
          <a:endParaRPr lang="ko-KR" altLang="en-US" sz="1200"/>
        </a:p>
      </dgm:t>
    </dgm:pt>
    <dgm:pt modelId="{BCCEBDA1-8235-4F6E-B0F3-0E9079CD7400}" type="sibTrans" cxnId="{1DF6D894-CCFE-42E2-8687-83455851051E}">
      <dgm:prSet/>
      <dgm:spPr/>
      <dgm:t>
        <a:bodyPr/>
        <a:lstStyle/>
        <a:p>
          <a:pPr latinLnBrk="1"/>
          <a:endParaRPr lang="ko-KR" altLang="en-US" sz="1200"/>
        </a:p>
      </dgm:t>
    </dgm:pt>
    <dgm:pt modelId="{898DE6B8-EAA4-41B9-907A-EAED7B6DC051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 smtClean="0"/>
            <a:t>채용 및 추천</a:t>
          </a:r>
          <a:endParaRPr lang="en-US" altLang="ko-KR" sz="1200" dirty="0" smtClean="0"/>
        </a:p>
        <a:p>
          <a:pPr latinLnBrk="1"/>
          <a:r>
            <a:rPr lang="en-US" altLang="ko-KR" sz="1200" dirty="0" smtClean="0"/>
            <a:t>78.4</a:t>
          </a:r>
          <a:r>
            <a:rPr lang="ko-KR" altLang="en-US" sz="1200" dirty="0" smtClean="0"/>
            <a:t>점</a:t>
          </a:r>
          <a:endParaRPr lang="ko-KR" altLang="en-US" sz="1200" dirty="0"/>
        </a:p>
      </dgm:t>
    </dgm:pt>
    <dgm:pt modelId="{548A987C-B137-4E67-B1D4-64543A7AD1B6}" type="parTrans" cxnId="{CD54421C-A16D-4547-9ED3-89381D5EA4D4}">
      <dgm:prSet/>
      <dgm:spPr/>
      <dgm:t>
        <a:bodyPr/>
        <a:lstStyle/>
        <a:p>
          <a:pPr latinLnBrk="1"/>
          <a:endParaRPr lang="ko-KR" altLang="en-US" sz="1200"/>
        </a:p>
      </dgm:t>
    </dgm:pt>
    <dgm:pt modelId="{C3863AAB-2718-41C8-A2D3-2D8D8220C946}" type="sibTrans" cxnId="{CD54421C-A16D-4547-9ED3-89381D5EA4D4}">
      <dgm:prSet/>
      <dgm:spPr/>
      <dgm:t>
        <a:bodyPr/>
        <a:lstStyle/>
        <a:p>
          <a:pPr latinLnBrk="1"/>
          <a:endParaRPr lang="ko-KR" altLang="en-US" sz="1200"/>
        </a:p>
      </dgm:t>
    </dgm:pt>
    <dgm:pt modelId="{4358CEE4-5754-4D46-9829-C47B25E56B78}" type="pres">
      <dgm:prSet presAssocID="{A9A4CC07-A83B-4B64-B7D0-9EBC316A76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1065B9-54DB-4566-96D1-B5CABA82C68C}" type="pres">
      <dgm:prSet presAssocID="{CF506596-6770-4E71-9138-346EF91B2485}" presName="hierRoot1" presStyleCnt="0">
        <dgm:presLayoutVars>
          <dgm:hierBranch/>
        </dgm:presLayoutVars>
      </dgm:prSet>
      <dgm:spPr/>
    </dgm:pt>
    <dgm:pt modelId="{415E92D6-8B16-40AC-B87C-5B697D759471}" type="pres">
      <dgm:prSet presAssocID="{CF506596-6770-4E71-9138-346EF91B2485}" presName="rootComposite1" presStyleCnt="0"/>
      <dgm:spPr/>
    </dgm:pt>
    <dgm:pt modelId="{6935544D-4E0F-4F62-8736-6994CD537942}" type="pres">
      <dgm:prSet presAssocID="{CF506596-6770-4E71-9138-346EF91B2485}" presName="rootText1" presStyleLbl="node0" presStyleIdx="0" presStyleCnt="1" custScaleX="121000" custScaleY="110000" custLinFactNeighborX="18657" custLinFactNeighborY="2272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5C3950-E8B0-467C-8BDC-DF1FD4F0A07F}" type="pres">
      <dgm:prSet presAssocID="{CF506596-6770-4E71-9138-346EF91B2485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65F10729-B716-4D8F-B3C6-5E2C46B20DA7}" type="pres">
      <dgm:prSet presAssocID="{CF506596-6770-4E71-9138-346EF91B2485}" presName="hierChild2" presStyleCnt="0"/>
      <dgm:spPr/>
    </dgm:pt>
    <dgm:pt modelId="{327BEB79-77CF-47FD-A7CA-8245D7DA8DCC}" type="pres">
      <dgm:prSet presAssocID="{A8DA0163-79ED-46C5-9A05-A7E503A69733}" presName="Name35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C1800B3-E264-4079-AF09-3225B9A5742A}" type="pres">
      <dgm:prSet presAssocID="{A3E81E9F-7B98-4E0C-93E8-906D603842EE}" presName="hierRoot2" presStyleCnt="0">
        <dgm:presLayoutVars>
          <dgm:hierBranch val="l"/>
        </dgm:presLayoutVars>
      </dgm:prSet>
      <dgm:spPr/>
    </dgm:pt>
    <dgm:pt modelId="{3DC25C05-92F2-407C-A1EA-F1D5B20CDF38}" type="pres">
      <dgm:prSet presAssocID="{A3E81E9F-7B98-4E0C-93E8-906D603842EE}" presName="rootComposite" presStyleCnt="0"/>
      <dgm:spPr/>
    </dgm:pt>
    <dgm:pt modelId="{DE083E13-C921-47BE-ADC9-F2E500C26F34}" type="pres">
      <dgm:prSet presAssocID="{A3E81E9F-7B98-4E0C-93E8-906D603842EE}" presName="rootText" presStyleLbl="node2" presStyleIdx="0" presStyleCnt="2" custScaleX="110000" custLinFactNeighborX="-79389" custLinFactNeighborY="274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84AD77-333B-44F2-A1C9-A42E08244542}" type="pres">
      <dgm:prSet presAssocID="{A3E81E9F-7B98-4E0C-93E8-906D603842EE}" presName="rootConnector" presStyleLbl="node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377A2F-08A9-4829-BEA7-5041DE0BBE7F}" type="pres">
      <dgm:prSet presAssocID="{A3E81E9F-7B98-4E0C-93E8-906D603842EE}" presName="hierChild4" presStyleCnt="0"/>
      <dgm:spPr/>
    </dgm:pt>
    <dgm:pt modelId="{9735CC1F-624B-4529-A3C9-39CE0B661FA2}" type="pres">
      <dgm:prSet presAssocID="{1262CA2B-F102-4AB2-B167-2058C4C710D1}" presName="Name50" presStyleLbl="parChTrans1D3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6D7E6DE5-7742-465F-BEC3-B3A43D0B3467}" type="pres">
      <dgm:prSet presAssocID="{15124EBD-EE90-4F89-B31F-446A56AB2284}" presName="hierRoot2" presStyleCnt="0">
        <dgm:presLayoutVars>
          <dgm:hierBranch val="init"/>
        </dgm:presLayoutVars>
      </dgm:prSet>
      <dgm:spPr/>
    </dgm:pt>
    <dgm:pt modelId="{7361AAD7-71A5-49A1-8F3C-92725AEFC1E0}" type="pres">
      <dgm:prSet presAssocID="{15124EBD-EE90-4F89-B31F-446A56AB2284}" presName="rootComposite" presStyleCnt="0"/>
      <dgm:spPr/>
    </dgm:pt>
    <dgm:pt modelId="{2FBBDA90-03F5-4CFF-975A-80A5653E8771}" type="pres">
      <dgm:prSet presAssocID="{15124EBD-EE90-4F89-B31F-446A56AB2284}" presName="rootText" presStyleLbl="node3" presStyleIdx="0" presStyleCnt="9" custLinFactX="-4756" custLinFactNeighborX="-100000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6738D5-3F85-4BA0-AE16-843714B2CA03}" type="pres">
      <dgm:prSet presAssocID="{15124EBD-EE90-4F89-B31F-446A56AB2284}" presName="rootConnector" presStyleLbl="node3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905F0B0B-019D-4E3E-B6C0-753477A7644B}" type="pres">
      <dgm:prSet presAssocID="{15124EBD-EE90-4F89-B31F-446A56AB2284}" presName="hierChild4" presStyleCnt="0"/>
      <dgm:spPr/>
    </dgm:pt>
    <dgm:pt modelId="{5EE2D3C8-ABEF-485F-A21A-EB8A8FB75B17}" type="pres">
      <dgm:prSet presAssocID="{15124EBD-EE90-4F89-B31F-446A56AB2284}" presName="hierChild5" presStyleCnt="0"/>
      <dgm:spPr/>
    </dgm:pt>
    <dgm:pt modelId="{4200A7EA-DB7E-4491-B6DB-C3EC28B8E205}" type="pres">
      <dgm:prSet presAssocID="{260B45AD-BDA5-4553-A82D-4088E70437E2}" presName="Name50" presStyleLbl="parChTrans1D3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C1BFB910-EEF0-45DF-B8B1-A99A5308A53D}" type="pres">
      <dgm:prSet presAssocID="{C31C1727-3C7C-49E4-97FE-FC7F2BBEBFD5}" presName="hierRoot2" presStyleCnt="0">
        <dgm:presLayoutVars>
          <dgm:hierBranch val="init"/>
        </dgm:presLayoutVars>
      </dgm:prSet>
      <dgm:spPr/>
    </dgm:pt>
    <dgm:pt modelId="{476CCC98-B10D-4479-9102-F5C7D3A7D666}" type="pres">
      <dgm:prSet presAssocID="{C31C1727-3C7C-49E4-97FE-FC7F2BBEBFD5}" presName="rootComposite" presStyleCnt="0"/>
      <dgm:spPr/>
    </dgm:pt>
    <dgm:pt modelId="{FAE96E4A-A49A-4194-8552-350CA94BD4C1}" type="pres">
      <dgm:prSet presAssocID="{C31C1727-3C7C-49E4-97FE-FC7F2BBEBFD5}" presName="rootText" presStyleLbl="node3" presStyleIdx="1" presStyleCnt="9" custLinFactX="-4756" custLinFactNeighborX="-100000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F8616C-EDE4-40A3-A1E5-04D631848A32}" type="pres">
      <dgm:prSet presAssocID="{C31C1727-3C7C-49E4-97FE-FC7F2BBEBFD5}" presName="rootConnector" presStyleLbl="node3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C68C1E18-D6C9-4CD8-A585-DEAB522492B2}" type="pres">
      <dgm:prSet presAssocID="{C31C1727-3C7C-49E4-97FE-FC7F2BBEBFD5}" presName="hierChild4" presStyleCnt="0"/>
      <dgm:spPr/>
    </dgm:pt>
    <dgm:pt modelId="{7855CEEF-C786-405C-ADC6-02A97FB5540A}" type="pres">
      <dgm:prSet presAssocID="{C31C1727-3C7C-49E4-97FE-FC7F2BBEBFD5}" presName="hierChild5" presStyleCnt="0"/>
      <dgm:spPr/>
    </dgm:pt>
    <dgm:pt modelId="{B5277615-F392-48FA-9988-CFA94A10A87C}" type="pres">
      <dgm:prSet presAssocID="{B866E4B3-8F8E-4E5A-848B-F1C9AF7C35EF}" presName="Name50" presStyleLbl="parChTrans1D3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37830FA3-3561-4A6A-BFD1-948B3C1F07A3}" type="pres">
      <dgm:prSet presAssocID="{9ABC0351-C2B2-462F-A40D-3E34DE7F57D1}" presName="hierRoot2" presStyleCnt="0">
        <dgm:presLayoutVars>
          <dgm:hierBranch val="init"/>
        </dgm:presLayoutVars>
      </dgm:prSet>
      <dgm:spPr/>
    </dgm:pt>
    <dgm:pt modelId="{87180E82-E809-4D21-AAC3-05097F0AE87D}" type="pres">
      <dgm:prSet presAssocID="{9ABC0351-C2B2-462F-A40D-3E34DE7F57D1}" presName="rootComposite" presStyleCnt="0"/>
      <dgm:spPr/>
    </dgm:pt>
    <dgm:pt modelId="{EAAB115C-CAD7-409F-92D2-5B45C1437685}" type="pres">
      <dgm:prSet presAssocID="{9ABC0351-C2B2-462F-A40D-3E34DE7F57D1}" presName="rootText" presStyleLbl="node3" presStyleIdx="2" presStyleCnt="9" custLinFactX="-4756" custLinFactNeighborX="-100000" custLinFactNeighborY="-2046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CAFF48-C5F8-4183-BE72-C71ED6156A12}" type="pres">
      <dgm:prSet presAssocID="{9ABC0351-C2B2-462F-A40D-3E34DE7F57D1}" presName="rootConnector" presStyleLbl="node3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A3B257C5-4197-4947-A977-EAE1552A4278}" type="pres">
      <dgm:prSet presAssocID="{9ABC0351-C2B2-462F-A40D-3E34DE7F57D1}" presName="hierChild4" presStyleCnt="0"/>
      <dgm:spPr/>
    </dgm:pt>
    <dgm:pt modelId="{A1718AFD-4554-429B-BB04-FDE282D5DCBB}" type="pres">
      <dgm:prSet presAssocID="{9ABC0351-C2B2-462F-A40D-3E34DE7F57D1}" presName="hierChild5" presStyleCnt="0"/>
      <dgm:spPr/>
    </dgm:pt>
    <dgm:pt modelId="{8591ECC1-91FA-40EC-AD4D-F7ACCB3A71D1}" type="pres">
      <dgm:prSet presAssocID="{A3E81E9F-7B98-4E0C-93E8-906D603842EE}" presName="hierChild5" presStyleCnt="0"/>
      <dgm:spPr/>
    </dgm:pt>
    <dgm:pt modelId="{2DD7387D-475A-4B89-AB24-38A65DA60798}" type="pres">
      <dgm:prSet presAssocID="{B60DB2E3-8C71-4FB8-8B60-7A19A1FA3A26}" presName="Name35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2850B3-1D6D-40F9-9B4D-3318163BCA71}" type="pres">
      <dgm:prSet presAssocID="{AB840EE5-FC78-425E-95AC-D85E0422A1B9}" presName="hierRoot2" presStyleCnt="0">
        <dgm:presLayoutVars>
          <dgm:hierBranch val="hang"/>
        </dgm:presLayoutVars>
      </dgm:prSet>
      <dgm:spPr/>
    </dgm:pt>
    <dgm:pt modelId="{3687D733-01D4-47E4-8380-1940434AC7B1}" type="pres">
      <dgm:prSet presAssocID="{AB840EE5-FC78-425E-95AC-D85E0422A1B9}" presName="rootComposite" presStyleCnt="0"/>
      <dgm:spPr/>
    </dgm:pt>
    <dgm:pt modelId="{5FA04A66-09C3-4B72-AE13-B553FC88F8B2}" type="pres">
      <dgm:prSet presAssocID="{AB840EE5-FC78-425E-95AC-D85E0422A1B9}" presName="rootText" presStyleLbl="node2" presStyleIdx="1" presStyleCnt="2" custScaleX="110000" custLinFactX="15385" custLinFactNeighborX="100000" custLinFactNeighborY="274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5696F2-4C07-4467-AC32-A0EEE530C2E3}" type="pres">
      <dgm:prSet presAssocID="{AB840EE5-FC78-425E-95AC-D85E0422A1B9}" presName="rootConnector" presStyleLbl="node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D2274182-3ECD-45CF-92DD-A070922D5CBC}" type="pres">
      <dgm:prSet presAssocID="{AB840EE5-FC78-425E-95AC-D85E0422A1B9}" presName="hierChild4" presStyleCnt="0"/>
      <dgm:spPr/>
    </dgm:pt>
    <dgm:pt modelId="{D5B8FD7A-7298-4585-B25F-1E6BDAC671ED}" type="pres">
      <dgm:prSet presAssocID="{9CB1E56F-876D-4BD5-AA36-923C1ECDD440}" presName="Name48" presStyleLbl="parChTrans1D3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9341DC4E-B4F4-4F90-B0C9-DF17080E24BA}" type="pres">
      <dgm:prSet presAssocID="{C7DDF624-CA0A-42F9-9D3A-93D95B41E596}" presName="hierRoot2" presStyleCnt="0">
        <dgm:presLayoutVars>
          <dgm:hierBranch val="init"/>
        </dgm:presLayoutVars>
      </dgm:prSet>
      <dgm:spPr/>
    </dgm:pt>
    <dgm:pt modelId="{A3CC6B2E-AA6D-4713-96F1-F93A477D935C}" type="pres">
      <dgm:prSet presAssocID="{C7DDF624-CA0A-42F9-9D3A-93D95B41E596}" presName="rootComposite" presStyleCnt="0"/>
      <dgm:spPr/>
    </dgm:pt>
    <dgm:pt modelId="{19225D48-5093-4173-9A22-C199CA88DB3B}" type="pres">
      <dgm:prSet presAssocID="{C7DDF624-CA0A-42F9-9D3A-93D95B41E596}" presName="rootText" presStyleLbl="node3" presStyleIdx="3" presStyleCnt="9" custLinFactNeighborX="94004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6AD59F-B829-4E66-AD76-C63DBDFC7373}" type="pres">
      <dgm:prSet presAssocID="{C7DDF624-CA0A-42F9-9D3A-93D95B41E596}" presName="rootConnector" presStyleLbl="node3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229E613F-999D-44C7-ABF6-234B525A6011}" type="pres">
      <dgm:prSet presAssocID="{C7DDF624-CA0A-42F9-9D3A-93D95B41E596}" presName="hierChild4" presStyleCnt="0"/>
      <dgm:spPr/>
    </dgm:pt>
    <dgm:pt modelId="{4C2C342F-C238-4EAF-9258-53C065CF181B}" type="pres">
      <dgm:prSet presAssocID="{C7DDF624-CA0A-42F9-9D3A-93D95B41E596}" presName="hierChild5" presStyleCnt="0"/>
      <dgm:spPr/>
    </dgm:pt>
    <dgm:pt modelId="{713D7C6C-42B6-468A-83CF-EB02E2519FE0}" type="pres">
      <dgm:prSet presAssocID="{B9C8B6A1-C392-46E5-9BD7-910CC7B3D604}" presName="Name48" presStyleLbl="parChTrans1D3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B6BCF5BE-8021-4AF2-8DCC-3EBA932BA5F4}" type="pres">
      <dgm:prSet presAssocID="{C21BC614-A838-45EB-8AAF-EC866DDA831E}" presName="hierRoot2" presStyleCnt="0">
        <dgm:presLayoutVars>
          <dgm:hierBranch val="hang"/>
        </dgm:presLayoutVars>
      </dgm:prSet>
      <dgm:spPr/>
    </dgm:pt>
    <dgm:pt modelId="{A9164E64-8C5E-4B82-B482-4D44D1FBB31B}" type="pres">
      <dgm:prSet presAssocID="{C21BC614-A838-45EB-8AAF-EC866DDA831E}" presName="rootComposite" presStyleCnt="0"/>
      <dgm:spPr/>
    </dgm:pt>
    <dgm:pt modelId="{0F812DB0-2236-4D97-B78B-C5EC0841B6AE}" type="pres">
      <dgm:prSet presAssocID="{C21BC614-A838-45EB-8AAF-EC866DDA831E}" presName="rootText" presStyleLbl="node3" presStyleIdx="4" presStyleCnt="9" custLinFactX="37025" custLinFactNeighborX="100000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840DCC-1F81-48A8-8E14-13DD1AD29FCC}" type="pres">
      <dgm:prSet presAssocID="{C21BC614-A838-45EB-8AAF-EC866DDA831E}" presName="rootConnector" presStyleLbl="node3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08D8E8A3-96D8-446B-A9D0-CF70D576B895}" type="pres">
      <dgm:prSet presAssocID="{C21BC614-A838-45EB-8AAF-EC866DDA831E}" presName="hierChild4" presStyleCnt="0"/>
      <dgm:spPr/>
    </dgm:pt>
    <dgm:pt modelId="{9F43E56E-7092-4412-A380-9B8A7B25D012}" type="pres">
      <dgm:prSet presAssocID="{C21BC614-A838-45EB-8AAF-EC866DDA831E}" presName="hierChild5" presStyleCnt="0"/>
      <dgm:spPr/>
    </dgm:pt>
    <dgm:pt modelId="{27F22C9F-E467-493E-8C6D-7FC463EA68D7}" type="pres">
      <dgm:prSet presAssocID="{A31E4A56-68D2-4836-9686-75F8F9512495}" presName="Name48" presStyleLbl="parChTrans1D3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6E8225D9-9717-4596-B5F9-57F9D2E376E6}" type="pres">
      <dgm:prSet presAssocID="{31449CB7-B9BC-4E88-9860-019050A006CE}" presName="hierRoot2" presStyleCnt="0">
        <dgm:presLayoutVars>
          <dgm:hierBranch val="init"/>
        </dgm:presLayoutVars>
      </dgm:prSet>
      <dgm:spPr/>
    </dgm:pt>
    <dgm:pt modelId="{153E5A97-366E-4DFC-B46A-4AE16E4ED2FB}" type="pres">
      <dgm:prSet presAssocID="{31449CB7-B9BC-4E88-9860-019050A006CE}" presName="rootComposite" presStyleCnt="0"/>
      <dgm:spPr/>
    </dgm:pt>
    <dgm:pt modelId="{D76CC0C9-FC26-49FF-9F70-873F03CC0448}" type="pres">
      <dgm:prSet presAssocID="{31449CB7-B9BC-4E88-9860-019050A006CE}" presName="rootText" presStyleLbl="node3" presStyleIdx="5" presStyleCnt="9" custLinFactNeighborX="93745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822020-879C-469D-9736-4577E753FF47}" type="pres">
      <dgm:prSet presAssocID="{31449CB7-B9BC-4E88-9860-019050A006CE}" presName="rootConnector" presStyleLbl="node3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BA60473C-F3E3-4152-BD5E-23333800189C}" type="pres">
      <dgm:prSet presAssocID="{31449CB7-B9BC-4E88-9860-019050A006CE}" presName="hierChild4" presStyleCnt="0"/>
      <dgm:spPr/>
    </dgm:pt>
    <dgm:pt modelId="{1ABDA8D6-E96F-4C85-B23A-57F4DCBDEC5F}" type="pres">
      <dgm:prSet presAssocID="{31449CB7-B9BC-4E88-9860-019050A006CE}" presName="hierChild5" presStyleCnt="0"/>
      <dgm:spPr/>
    </dgm:pt>
    <dgm:pt modelId="{C33E7BD9-4A4E-4677-83A8-6318B5AF2CE4}" type="pres">
      <dgm:prSet presAssocID="{66A8023A-3C36-4302-885E-01AE2194070D}" presName="Name48" presStyleLbl="parChTrans1D3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5ED96592-120A-40EF-855F-852C7AF3DEB5}" type="pres">
      <dgm:prSet presAssocID="{C1CD369B-2467-4462-8213-B5AD90BB55B6}" presName="hierRoot2" presStyleCnt="0">
        <dgm:presLayoutVars>
          <dgm:hierBranch val="init"/>
        </dgm:presLayoutVars>
      </dgm:prSet>
      <dgm:spPr/>
    </dgm:pt>
    <dgm:pt modelId="{ABE885B8-4751-482A-91B8-C89A1D4BD983}" type="pres">
      <dgm:prSet presAssocID="{C1CD369B-2467-4462-8213-B5AD90BB55B6}" presName="rootComposite" presStyleCnt="0"/>
      <dgm:spPr/>
    </dgm:pt>
    <dgm:pt modelId="{7905F1A6-61E1-4AB9-9F7A-091B0C62E54D}" type="pres">
      <dgm:prSet presAssocID="{C1CD369B-2467-4462-8213-B5AD90BB55B6}" presName="rootText" presStyleLbl="node3" presStyleIdx="6" presStyleCnt="9" custLinFactX="37025" custLinFactNeighborX="100000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54A22E-15DB-4003-857E-E8A69E0E9A3E}" type="pres">
      <dgm:prSet presAssocID="{C1CD369B-2467-4462-8213-B5AD90BB55B6}" presName="rootConnector" presStyleLbl="node3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30702B48-5C00-4B3A-AFCB-FEB7BF9183A2}" type="pres">
      <dgm:prSet presAssocID="{C1CD369B-2467-4462-8213-B5AD90BB55B6}" presName="hierChild4" presStyleCnt="0"/>
      <dgm:spPr/>
    </dgm:pt>
    <dgm:pt modelId="{301EB5CC-ED9C-4C9B-AC86-02CFAB79D116}" type="pres">
      <dgm:prSet presAssocID="{C1CD369B-2467-4462-8213-B5AD90BB55B6}" presName="hierChild5" presStyleCnt="0"/>
      <dgm:spPr/>
    </dgm:pt>
    <dgm:pt modelId="{9D809659-C267-40B9-A289-EE3FE7E78890}" type="pres">
      <dgm:prSet presAssocID="{063C97BB-613C-4C28-A031-5B4738150299}" presName="Name48" presStyleLbl="parChTrans1D3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4758AE7E-53C3-4369-AECF-EA1CE816CA51}" type="pres">
      <dgm:prSet presAssocID="{992D9FE5-7561-4C54-B8CB-368BA45CCC6F}" presName="hierRoot2" presStyleCnt="0">
        <dgm:presLayoutVars>
          <dgm:hierBranch val="init"/>
        </dgm:presLayoutVars>
      </dgm:prSet>
      <dgm:spPr/>
    </dgm:pt>
    <dgm:pt modelId="{845D252E-AFE3-4D25-80CE-0CE782921085}" type="pres">
      <dgm:prSet presAssocID="{992D9FE5-7561-4C54-B8CB-368BA45CCC6F}" presName="rootComposite" presStyleCnt="0"/>
      <dgm:spPr/>
    </dgm:pt>
    <dgm:pt modelId="{35953DE5-DEC5-40F7-ABEF-F723FB37505E}" type="pres">
      <dgm:prSet presAssocID="{992D9FE5-7561-4C54-B8CB-368BA45CCC6F}" presName="rootText" presStyleLbl="node3" presStyleIdx="7" presStyleCnt="9" custLinFactNeighborX="93745" custLinFactNeighborY="-2046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9E7BE9-5B0C-4B46-8FA3-AE9C08C34802}" type="pres">
      <dgm:prSet presAssocID="{992D9FE5-7561-4C54-B8CB-368BA45CCC6F}" presName="rootConnector" presStyleLbl="node3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CA9A48B3-4173-4754-885C-C7F9DBA48F80}" type="pres">
      <dgm:prSet presAssocID="{992D9FE5-7561-4C54-B8CB-368BA45CCC6F}" presName="hierChild4" presStyleCnt="0"/>
      <dgm:spPr/>
    </dgm:pt>
    <dgm:pt modelId="{08817D87-43D5-4228-9C78-778664BC1309}" type="pres">
      <dgm:prSet presAssocID="{992D9FE5-7561-4C54-B8CB-368BA45CCC6F}" presName="hierChild5" presStyleCnt="0"/>
      <dgm:spPr/>
    </dgm:pt>
    <dgm:pt modelId="{58BB0D66-D571-4371-92F1-18F32DE09EE7}" type="pres">
      <dgm:prSet presAssocID="{548A987C-B137-4E67-B1D4-64543A7AD1B6}" presName="Name48" presStyleLbl="parChTrans1D3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CC5AAC67-BFCD-4821-BCF5-B3F6B15815D1}" type="pres">
      <dgm:prSet presAssocID="{898DE6B8-EAA4-41B9-907A-EAED7B6DC051}" presName="hierRoot2" presStyleCnt="0">
        <dgm:presLayoutVars>
          <dgm:hierBranch val="hang"/>
        </dgm:presLayoutVars>
      </dgm:prSet>
      <dgm:spPr/>
    </dgm:pt>
    <dgm:pt modelId="{DE960476-6D9F-40EA-B0E1-7176B5633073}" type="pres">
      <dgm:prSet presAssocID="{898DE6B8-EAA4-41B9-907A-EAED7B6DC051}" presName="rootComposite" presStyleCnt="0"/>
      <dgm:spPr/>
    </dgm:pt>
    <dgm:pt modelId="{31FDD2CB-E09A-443D-92ED-25C2E63CC3DF}" type="pres">
      <dgm:prSet presAssocID="{898DE6B8-EAA4-41B9-907A-EAED7B6DC051}" presName="rootText" presStyleLbl="node3" presStyleIdx="8" presStyleCnt="9" custLinFactX="37025" custLinFactNeighborX="100000" custLinFactNeighborY="-2046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83E1C3-2ABE-47B1-95BF-8E704B9E2542}" type="pres">
      <dgm:prSet presAssocID="{898DE6B8-EAA4-41B9-907A-EAED7B6DC051}" presName="rootConnector" presStyleLbl="node3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19D94041-DFBE-45E5-B6EC-F5431D1101D0}" type="pres">
      <dgm:prSet presAssocID="{898DE6B8-EAA4-41B9-907A-EAED7B6DC051}" presName="hierChild4" presStyleCnt="0"/>
      <dgm:spPr/>
    </dgm:pt>
    <dgm:pt modelId="{94B5F834-E795-4453-A8EB-88DCDC47D716}" type="pres">
      <dgm:prSet presAssocID="{898DE6B8-EAA4-41B9-907A-EAED7B6DC051}" presName="hierChild5" presStyleCnt="0"/>
      <dgm:spPr/>
    </dgm:pt>
    <dgm:pt modelId="{533372FE-FB6C-44B7-9DEF-862577DCC6DD}" type="pres">
      <dgm:prSet presAssocID="{AB840EE5-FC78-425E-95AC-D85E0422A1B9}" presName="hierChild5" presStyleCnt="0"/>
      <dgm:spPr/>
    </dgm:pt>
    <dgm:pt modelId="{43D97E76-DE02-4AB1-BD5B-2E00012AEA15}" type="pres">
      <dgm:prSet presAssocID="{CF506596-6770-4E71-9138-346EF91B2485}" presName="hierChild3" presStyleCnt="0"/>
      <dgm:spPr/>
    </dgm:pt>
  </dgm:ptLst>
  <dgm:cxnLst>
    <dgm:cxn modelId="{A61C5FA1-8FC4-4C4E-A706-DC2E8EAAB00D}" srcId="{AB840EE5-FC78-425E-95AC-D85E0422A1B9}" destId="{C1CD369B-2467-4462-8213-B5AD90BB55B6}" srcOrd="3" destOrd="0" parTransId="{66A8023A-3C36-4302-885E-01AE2194070D}" sibTransId="{1514E993-F375-4F2B-8A8B-D4885727DB81}"/>
    <dgm:cxn modelId="{206A46A7-BB6B-423D-AA26-E5B73846D423}" type="presOf" srcId="{A3E81E9F-7B98-4E0C-93E8-906D603842EE}" destId="{3384AD77-333B-44F2-A1C9-A42E08244542}" srcOrd="1" destOrd="0" presId="urn:microsoft.com/office/officeart/2005/8/layout/orgChart1"/>
    <dgm:cxn modelId="{CDA4BB6C-14DD-4876-AC1B-54E3D7871337}" srcId="{A3E81E9F-7B98-4E0C-93E8-906D603842EE}" destId="{15124EBD-EE90-4F89-B31F-446A56AB2284}" srcOrd="0" destOrd="0" parTransId="{1262CA2B-F102-4AB2-B167-2058C4C710D1}" sibTransId="{199B7FB2-9ABA-45D3-A163-4D7931152E88}"/>
    <dgm:cxn modelId="{C9E61EA8-09A1-431A-8289-B65AE530C29C}" type="presOf" srcId="{260B45AD-BDA5-4553-A82D-4088E70437E2}" destId="{4200A7EA-DB7E-4491-B6DB-C3EC28B8E205}" srcOrd="0" destOrd="0" presId="urn:microsoft.com/office/officeart/2005/8/layout/orgChart1"/>
    <dgm:cxn modelId="{F7D7937E-E4DD-46E8-B97A-A6A97B089BEC}" type="presOf" srcId="{C1CD369B-2467-4462-8213-B5AD90BB55B6}" destId="{4954A22E-15DB-4003-857E-E8A69E0E9A3E}" srcOrd="1" destOrd="0" presId="urn:microsoft.com/office/officeart/2005/8/layout/orgChart1"/>
    <dgm:cxn modelId="{D7A754CA-9538-4191-BE16-6F8A9FE717FF}" type="presOf" srcId="{C7DDF624-CA0A-42F9-9D3A-93D95B41E596}" destId="{866AD59F-B829-4E66-AD76-C63DBDFC7373}" srcOrd="1" destOrd="0" presId="urn:microsoft.com/office/officeart/2005/8/layout/orgChart1"/>
    <dgm:cxn modelId="{F3E7B5CF-4FFC-4993-B805-DFE57F0E7127}" type="presOf" srcId="{B9C8B6A1-C392-46E5-9BD7-910CC7B3D604}" destId="{713D7C6C-42B6-468A-83CF-EB02E2519FE0}" srcOrd="0" destOrd="0" presId="urn:microsoft.com/office/officeart/2005/8/layout/orgChart1"/>
    <dgm:cxn modelId="{0568B1D1-6B62-4E0F-BEA4-16B9D240B077}" type="presOf" srcId="{B866E4B3-8F8E-4E5A-848B-F1C9AF7C35EF}" destId="{B5277615-F392-48FA-9988-CFA94A10A87C}" srcOrd="0" destOrd="0" presId="urn:microsoft.com/office/officeart/2005/8/layout/orgChart1"/>
    <dgm:cxn modelId="{A6BCC478-EB6D-42EA-8E43-97CC39B56E92}" type="presOf" srcId="{31449CB7-B9BC-4E88-9860-019050A006CE}" destId="{7F822020-879C-469D-9736-4577E753FF47}" srcOrd="1" destOrd="0" presId="urn:microsoft.com/office/officeart/2005/8/layout/orgChart1"/>
    <dgm:cxn modelId="{31C9A333-C29F-4E52-B7DA-4C35F6E4DD66}" type="presOf" srcId="{C21BC614-A838-45EB-8AAF-EC866DDA831E}" destId="{0F812DB0-2236-4D97-B78B-C5EC0841B6AE}" srcOrd="0" destOrd="0" presId="urn:microsoft.com/office/officeart/2005/8/layout/orgChart1"/>
    <dgm:cxn modelId="{BA20C4C7-9228-4AAA-A5D4-D25509F53985}" type="presOf" srcId="{A9A4CC07-A83B-4B64-B7D0-9EBC316A7698}" destId="{4358CEE4-5754-4D46-9829-C47B25E56B78}" srcOrd="0" destOrd="0" presId="urn:microsoft.com/office/officeart/2005/8/layout/orgChart1"/>
    <dgm:cxn modelId="{AA37B56B-CC64-4168-B747-740EDA5700FB}" type="presOf" srcId="{B60DB2E3-8C71-4FB8-8B60-7A19A1FA3A26}" destId="{2DD7387D-475A-4B89-AB24-38A65DA60798}" srcOrd="0" destOrd="0" presId="urn:microsoft.com/office/officeart/2005/8/layout/orgChart1"/>
    <dgm:cxn modelId="{9DCBF9A5-575A-434F-A077-3C06E4F78A6A}" srcId="{CF506596-6770-4E71-9138-346EF91B2485}" destId="{A3E81E9F-7B98-4E0C-93E8-906D603842EE}" srcOrd="0" destOrd="0" parTransId="{A8DA0163-79ED-46C5-9A05-A7E503A69733}" sibTransId="{0763C8A0-6F2D-42E6-A7B0-CA7708AE97FA}"/>
    <dgm:cxn modelId="{DBBD2326-7E40-474F-9BEC-6DB7932D0831}" srcId="{CF506596-6770-4E71-9138-346EF91B2485}" destId="{AB840EE5-FC78-425E-95AC-D85E0422A1B9}" srcOrd="1" destOrd="0" parTransId="{B60DB2E3-8C71-4FB8-8B60-7A19A1FA3A26}" sibTransId="{F22D37B1-A7E4-42AB-A975-32CBA66173C0}"/>
    <dgm:cxn modelId="{34133B82-CCD7-471E-B3D8-ADE03C5FDFFC}" type="presOf" srcId="{A31E4A56-68D2-4836-9686-75F8F9512495}" destId="{27F22C9F-E467-493E-8C6D-7FC463EA68D7}" srcOrd="0" destOrd="0" presId="urn:microsoft.com/office/officeart/2005/8/layout/orgChart1"/>
    <dgm:cxn modelId="{A998435F-06BF-4CAA-B96F-81145F48FFB4}" srcId="{A9A4CC07-A83B-4B64-B7D0-9EBC316A7698}" destId="{CF506596-6770-4E71-9138-346EF91B2485}" srcOrd="0" destOrd="0" parTransId="{D59146B3-FF95-447C-A447-DFCFF5E8A5DB}" sibTransId="{FF966935-776D-4766-9E9B-358F25BE248E}"/>
    <dgm:cxn modelId="{73C22D6E-8114-494A-B838-FEF4A9F98033}" type="presOf" srcId="{898DE6B8-EAA4-41B9-907A-EAED7B6DC051}" destId="{EB83E1C3-2ABE-47B1-95BF-8E704B9E2542}" srcOrd="1" destOrd="0" presId="urn:microsoft.com/office/officeart/2005/8/layout/orgChart1"/>
    <dgm:cxn modelId="{5024A891-3E3D-4E6C-B827-08393348C9FD}" type="presOf" srcId="{992D9FE5-7561-4C54-B8CB-368BA45CCC6F}" destId="{35953DE5-DEC5-40F7-ABEF-F723FB37505E}" srcOrd="0" destOrd="0" presId="urn:microsoft.com/office/officeart/2005/8/layout/orgChart1"/>
    <dgm:cxn modelId="{179A7315-D242-4792-BDBB-B5FA37D7CD3C}" type="presOf" srcId="{9ABC0351-C2B2-462F-A40D-3E34DE7F57D1}" destId="{EAAB115C-CAD7-409F-92D2-5B45C1437685}" srcOrd="0" destOrd="0" presId="urn:microsoft.com/office/officeart/2005/8/layout/orgChart1"/>
    <dgm:cxn modelId="{0D3D5507-3563-4BEB-8E5D-80BC58B31911}" srcId="{AB840EE5-FC78-425E-95AC-D85E0422A1B9}" destId="{31449CB7-B9BC-4E88-9860-019050A006CE}" srcOrd="2" destOrd="0" parTransId="{A31E4A56-68D2-4836-9686-75F8F9512495}" sibTransId="{E600B094-0DCC-4A46-B3E0-82A4A77892C9}"/>
    <dgm:cxn modelId="{D21EAD7A-AE2B-47FB-9B43-21D550B9E93F}" type="presOf" srcId="{1262CA2B-F102-4AB2-B167-2058C4C710D1}" destId="{9735CC1F-624B-4529-A3C9-39CE0B661FA2}" srcOrd="0" destOrd="0" presId="urn:microsoft.com/office/officeart/2005/8/layout/orgChart1"/>
    <dgm:cxn modelId="{3D8EA2D8-01F0-49B3-B081-284C9B159AB2}" type="presOf" srcId="{15124EBD-EE90-4F89-B31F-446A56AB2284}" destId="{676738D5-3F85-4BA0-AE16-843714B2CA03}" srcOrd="1" destOrd="0" presId="urn:microsoft.com/office/officeart/2005/8/layout/orgChart1"/>
    <dgm:cxn modelId="{C8E39F7C-E625-4F8E-9813-4CC09DFC40CD}" type="presOf" srcId="{AB840EE5-FC78-425E-95AC-D85E0422A1B9}" destId="{5FA04A66-09C3-4B72-AE13-B553FC88F8B2}" srcOrd="0" destOrd="0" presId="urn:microsoft.com/office/officeart/2005/8/layout/orgChart1"/>
    <dgm:cxn modelId="{54196AC9-BAFF-43D3-9345-F518179DF7EC}" type="presOf" srcId="{15124EBD-EE90-4F89-B31F-446A56AB2284}" destId="{2FBBDA90-03F5-4CFF-975A-80A5653E8771}" srcOrd="0" destOrd="0" presId="urn:microsoft.com/office/officeart/2005/8/layout/orgChart1"/>
    <dgm:cxn modelId="{6B799604-E2F4-47F1-A5C5-1DB4D7610AD5}" type="presOf" srcId="{C21BC614-A838-45EB-8AAF-EC866DDA831E}" destId="{80840DCC-1F81-48A8-8E14-13DD1AD29FCC}" srcOrd="1" destOrd="0" presId="urn:microsoft.com/office/officeart/2005/8/layout/orgChart1"/>
    <dgm:cxn modelId="{A9567716-544B-47D3-A255-6B2E8FB9FF0C}" type="presOf" srcId="{898DE6B8-EAA4-41B9-907A-EAED7B6DC051}" destId="{31FDD2CB-E09A-443D-92ED-25C2E63CC3DF}" srcOrd="0" destOrd="0" presId="urn:microsoft.com/office/officeart/2005/8/layout/orgChart1"/>
    <dgm:cxn modelId="{7935E7BA-0BDC-4F45-BDC4-299A78DC7EC7}" type="presOf" srcId="{063C97BB-613C-4C28-A031-5B4738150299}" destId="{9D809659-C267-40B9-A289-EE3FE7E78890}" srcOrd="0" destOrd="0" presId="urn:microsoft.com/office/officeart/2005/8/layout/orgChart1"/>
    <dgm:cxn modelId="{D8B9FC0A-F4F1-43BB-BB95-E08DE2167AE7}" type="presOf" srcId="{9ABC0351-C2B2-462F-A40D-3E34DE7F57D1}" destId="{74CAFF48-C5F8-4183-BE72-C71ED6156A12}" srcOrd="1" destOrd="0" presId="urn:microsoft.com/office/officeart/2005/8/layout/orgChart1"/>
    <dgm:cxn modelId="{7B463D74-A4D8-4DF8-A217-1335FD760611}" type="presOf" srcId="{66A8023A-3C36-4302-885E-01AE2194070D}" destId="{C33E7BD9-4A4E-4677-83A8-6318B5AF2CE4}" srcOrd="0" destOrd="0" presId="urn:microsoft.com/office/officeart/2005/8/layout/orgChart1"/>
    <dgm:cxn modelId="{CD54421C-A16D-4547-9ED3-89381D5EA4D4}" srcId="{AB840EE5-FC78-425E-95AC-D85E0422A1B9}" destId="{898DE6B8-EAA4-41B9-907A-EAED7B6DC051}" srcOrd="5" destOrd="0" parTransId="{548A987C-B137-4E67-B1D4-64543A7AD1B6}" sibTransId="{C3863AAB-2718-41C8-A2D3-2D8D8220C946}"/>
    <dgm:cxn modelId="{62DD4371-3119-4D56-BD54-2CF222616C4F}" type="presOf" srcId="{C1CD369B-2467-4462-8213-B5AD90BB55B6}" destId="{7905F1A6-61E1-4AB9-9F7A-091B0C62E54D}" srcOrd="0" destOrd="0" presId="urn:microsoft.com/office/officeart/2005/8/layout/orgChart1"/>
    <dgm:cxn modelId="{2588E555-8818-49B0-B3CF-DD02D055949F}" type="presOf" srcId="{C31C1727-3C7C-49E4-97FE-FC7F2BBEBFD5}" destId="{FAE96E4A-A49A-4194-8552-350CA94BD4C1}" srcOrd="0" destOrd="0" presId="urn:microsoft.com/office/officeart/2005/8/layout/orgChart1"/>
    <dgm:cxn modelId="{A702387C-CB90-4C6F-BE01-490CD48265B7}" type="presOf" srcId="{548A987C-B137-4E67-B1D4-64543A7AD1B6}" destId="{58BB0D66-D571-4371-92F1-18F32DE09EE7}" srcOrd="0" destOrd="0" presId="urn:microsoft.com/office/officeart/2005/8/layout/orgChart1"/>
    <dgm:cxn modelId="{1DF6D894-CCFE-42E2-8687-83455851051E}" srcId="{AB840EE5-FC78-425E-95AC-D85E0422A1B9}" destId="{992D9FE5-7561-4C54-B8CB-368BA45CCC6F}" srcOrd="4" destOrd="0" parTransId="{063C97BB-613C-4C28-A031-5B4738150299}" sibTransId="{BCCEBDA1-8235-4F6E-B0F3-0E9079CD7400}"/>
    <dgm:cxn modelId="{6560B016-BD8F-49E0-BC99-F86CC84759B7}" srcId="{AB840EE5-FC78-425E-95AC-D85E0422A1B9}" destId="{C21BC614-A838-45EB-8AAF-EC866DDA831E}" srcOrd="1" destOrd="0" parTransId="{B9C8B6A1-C392-46E5-9BD7-910CC7B3D604}" sibTransId="{54F74540-C07C-472B-BE25-26BAFBEEE46C}"/>
    <dgm:cxn modelId="{AA03E59A-333E-4678-812B-4E40E450E277}" type="presOf" srcId="{992D9FE5-7561-4C54-B8CB-368BA45CCC6F}" destId="{4D9E7BE9-5B0C-4B46-8FA3-AE9C08C34802}" srcOrd="1" destOrd="0" presId="urn:microsoft.com/office/officeart/2005/8/layout/orgChart1"/>
    <dgm:cxn modelId="{45B3475F-2894-4863-BBDA-3EF3FB28370D}" srcId="{A3E81E9F-7B98-4E0C-93E8-906D603842EE}" destId="{9ABC0351-C2B2-462F-A40D-3E34DE7F57D1}" srcOrd="2" destOrd="0" parTransId="{B866E4B3-8F8E-4E5A-848B-F1C9AF7C35EF}" sibTransId="{374511CC-AF74-43F5-86B7-591414F99957}"/>
    <dgm:cxn modelId="{7C4A5C2E-0B45-48DF-8748-C8A92AD8DFF6}" srcId="{A3E81E9F-7B98-4E0C-93E8-906D603842EE}" destId="{C31C1727-3C7C-49E4-97FE-FC7F2BBEBFD5}" srcOrd="1" destOrd="0" parTransId="{260B45AD-BDA5-4553-A82D-4088E70437E2}" sibTransId="{078ECF49-6873-4D20-B7D7-6AB89095E780}"/>
    <dgm:cxn modelId="{3F970A43-46C6-49B6-A643-60F59A46AAEE}" type="presOf" srcId="{AB840EE5-FC78-425E-95AC-D85E0422A1B9}" destId="{C65696F2-4C07-4467-AC32-A0EEE530C2E3}" srcOrd="1" destOrd="0" presId="urn:microsoft.com/office/officeart/2005/8/layout/orgChart1"/>
    <dgm:cxn modelId="{E6ED6540-7CA4-4891-A062-0ACC131B5935}" srcId="{AB840EE5-FC78-425E-95AC-D85E0422A1B9}" destId="{C7DDF624-CA0A-42F9-9D3A-93D95B41E596}" srcOrd="0" destOrd="0" parTransId="{9CB1E56F-876D-4BD5-AA36-923C1ECDD440}" sibTransId="{5F3E610A-05B1-4217-8D46-BDDF3C6CA81A}"/>
    <dgm:cxn modelId="{B131D35E-8F48-4A27-A26C-11A2F5E4B1FB}" type="presOf" srcId="{CF506596-6770-4E71-9138-346EF91B2485}" destId="{6935544D-4E0F-4F62-8736-6994CD537942}" srcOrd="0" destOrd="0" presId="urn:microsoft.com/office/officeart/2005/8/layout/orgChart1"/>
    <dgm:cxn modelId="{AC4D34B8-5D32-4E64-82FA-44C48C112E21}" type="presOf" srcId="{CF506596-6770-4E71-9138-346EF91B2485}" destId="{8C5C3950-E8B0-467C-8BDC-DF1FD4F0A07F}" srcOrd="1" destOrd="0" presId="urn:microsoft.com/office/officeart/2005/8/layout/orgChart1"/>
    <dgm:cxn modelId="{40184AAF-A6E5-489B-9260-293B453B5F6B}" type="presOf" srcId="{A3E81E9F-7B98-4E0C-93E8-906D603842EE}" destId="{DE083E13-C921-47BE-ADC9-F2E500C26F34}" srcOrd="0" destOrd="0" presId="urn:microsoft.com/office/officeart/2005/8/layout/orgChart1"/>
    <dgm:cxn modelId="{5E4A9FDE-5D51-4E9E-A613-9B1C76EB1FBA}" type="presOf" srcId="{C7DDF624-CA0A-42F9-9D3A-93D95B41E596}" destId="{19225D48-5093-4173-9A22-C199CA88DB3B}" srcOrd="0" destOrd="0" presId="urn:microsoft.com/office/officeart/2005/8/layout/orgChart1"/>
    <dgm:cxn modelId="{7454A254-40AA-46B6-84AA-3E8BD75B9B4F}" type="presOf" srcId="{31449CB7-B9BC-4E88-9860-019050A006CE}" destId="{D76CC0C9-FC26-49FF-9F70-873F03CC0448}" srcOrd="0" destOrd="0" presId="urn:microsoft.com/office/officeart/2005/8/layout/orgChart1"/>
    <dgm:cxn modelId="{F0555B4F-66C6-4F5D-A560-8A7900C526A0}" type="presOf" srcId="{C31C1727-3C7C-49E4-97FE-FC7F2BBEBFD5}" destId="{78F8616C-EDE4-40A3-A1E5-04D631848A32}" srcOrd="1" destOrd="0" presId="urn:microsoft.com/office/officeart/2005/8/layout/orgChart1"/>
    <dgm:cxn modelId="{E5A17FAF-E826-4D19-9F02-032E455E2889}" type="presOf" srcId="{A8DA0163-79ED-46C5-9A05-A7E503A69733}" destId="{327BEB79-77CF-47FD-A7CA-8245D7DA8DCC}" srcOrd="0" destOrd="0" presId="urn:microsoft.com/office/officeart/2005/8/layout/orgChart1"/>
    <dgm:cxn modelId="{97064948-8037-4E5D-978E-8463B33451C4}" type="presOf" srcId="{9CB1E56F-876D-4BD5-AA36-923C1ECDD440}" destId="{D5B8FD7A-7298-4585-B25F-1E6BDAC671ED}" srcOrd="0" destOrd="0" presId="urn:microsoft.com/office/officeart/2005/8/layout/orgChart1"/>
    <dgm:cxn modelId="{8709132C-495C-48AF-A766-2530C881B15D}" type="presParOf" srcId="{4358CEE4-5754-4D46-9829-C47B25E56B78}" destId="{FE1065B9-54DB-4566-96D1-B5CABA82C68C}" srcOrd="0" destOrd="0" presId="urn:microsoft.com/office/officeart/2005/8/layout/orgChart1"/>
    <dgm:cxn modelId="{A33505E5-DC1F-4F28-96EA-F45C71015594}" type="presParOf" srcId="{FE1065B9-54DB-4566-96D1-B5CABA82C68C}" destId="{415E92D6-8B16-40AC-B87C-5B697D759471}" srcOrd="0" destOrd="0" presId="urn:microsoft.com/office/officeart/2005/8/layout/orgChart1"/>
    <dgm:cxn modelId="{E2CB25F4-AF02-4FD8-9C9B-02ADC152A8A6}" type="presParOf" srcId="{415E92D6-8B16-40AC-B87C-5B697D759471}" destId="{6935544D-4E0F-4F62-8736-6994CD537942}" srcOrd="0" destOrd="0" presId="urn:microsoft.com/office/officeart/2005/8/layout/orgChart1"/>
    <dgm:cxn modelId="{6D7F0576-C4FA-4CEE-8BE9-36777B0EADA0}" type="presParOf" srcId="{415E92D6-8B16-40AC-B87C-5B697D759471}" destId="{8C5C3950-E8B0-467C-8BDC-DF1FD4F0A07F}" srcOrd="1" destOrd="0" presId="urn:microsoft.com/office/officeart/2005/8/layout/orgChart1"/>
    <dgm:cxn modelId="{7A4AE3EF-30CE-4801-917A-0F706AE9632C}" type="presParOf" srcId="{FE1065B9-54DB-4566-96D1-B5CABA82C68C}" destId="{65F10729-B716-4D8F-B3C6-5E2C46B20DA7}" srcOrd="1" destOrd="0" presId="urn:microsoft.com/office/officeart/2005/8/layout/orgChart1"/>
    <dgm:cxn modelId="{330053EC-856F-4772-8561-66AAE53A51EE}" type="presParOf" srcId="{65F10729-B716-4D8F-B3C6-5E2C46B20DA7}" destId="{327BEB79-77CF-47FD-A7CA-8245D7DA8DCC}" srcOrd="0" destOrd="0" presId="urn:microsoft.com/office/officeart/2005/8/layout/orgChart1"/>
    <dgm:cxn modelId="{138B6C0E-3DF7-4649-A7FB-8FDE63C06B75}" type="presParOf" srcId="{65F10729-B716-4D8F-B3C6-5E2C46B20DA7}" destId="{4C1800B3-E264-4079-AF09-3225B9A5742A}" srcOrd="1" destOrd="0" presId="urn:microsoft.com/office/officeart/2005/8/layout/orgChart1"/>
    <dgm:cxn modelId="{41EA51C0-8D37-4E3B-A800-1A7B8857E4AA}" type="presParOf" srcId="{4C1800B3-E264-4079-AF09-3225B9A5742A}" destId="{3DC25C05-92F2-407C-A1EA-F1D5B20CDF38}" srcOrd="0" destOrd="0" presId="urn:microsoft.com/office/officeart/2005/8/layout/orgChart1"/>
    <dgm:cxn modelId="{06B1F531-F031-4C54-994E-11AD0D2C6831}" type="presParOf" srcId="{3DC25C05-92F2-407C-A1EA-F1D5B20CDF38}" destId="{DE083E13-C921-47BE-ADC9-F2E500C26F34}" srcOrd="0" destOrd="0" presId="urn:microsoft.com/office/officeart/2005/8/layout/orgChart1"/>
    <dgm:cxn modelId="{B1CAA335-DAD4-4229-9FCA-D6DA37A5EE27}" type="presParOf" srcId="{3DC25C05-92F2-407C-A1EA-F1D5B20CDF38}" destId="{3384AD77-333B-44F2-A1C9-A42E08244542}" srcOrd="1" destOrd="0" presId="urn:microsoft.com/office/officeart/2005/8/layout/orgChart1"/>
    <dgm:cxn modelId="{3C83DD70-3C50-4CB3-BCFA-6865A10D8A6D}" type="presParOf" srcId="{4C1800B3-E264-4079-AF09-3225B9A5742A}" destId="{3D377A2F-08A9-4829-BEA7-5041DE0BBE7F}" srcOrd="1" destOrd="0" presId="urn:microsoft.com/office/officeart/2005/8/layout/orgChart1"/>
    <dgm:cxn modelId="{954F8436-2A38-4923-AE49-831106F6BD21}" type="presParOf" srcId="{3D377A2F-08A9-4829-BEA7-5041DE0BBE7F}" destId="{9735CC1F-624B-4529-A3C9-39CE0B661FA2}" srcOrd="0" destOrd="0" presId="urn:microsoft.com/office/officeart/2005/8/layout/orgChart1"/>
    <dgm:cxn modelId="{3F6654C4-654E-43FC-98F9-CEBCAF7ED763}" type="presParOf" srcId="{3D377A2F-08A9-4829-BEA7-5041DE0BBE7F}" destId="{6D7E6DE5-7742-465F-BEC3-B3A43D0B3467}" srcOrd="1" destOrd="0" presId="urn:microsoft.com/office/officeart/2005/8/layout/orgChart1"/>
    <dgm:cxn modelId="{CAF827E8-6634-44B0-8564-33385D4DAF40}" type="presParOf" srcId="{6D7E6DE5-7742-465F-BEC3-B3A43D0B3467}" destId="{7361AAD7-71A5-49A1-8F3C-92725AEFC1E0}" srcOrd="0" destOrd="0" presId="urn:microsoft.com/office/officeart/2005/8/layout/orgChart1"/>
    <dgm:cxn modelId="{646491E4-F001-41C8-B198-71E88C569BB0}" type="presParOf" srcId="{7361AAD7-71A5-49A1-8F3C-92725AEFC1E0}" destId="{2FBBDA90-03F5-4CFF-975A-80A5653E8771}" srcOrd="0" destOrd="0" presId="urn:microsoft.com/office/officeart/2005/8/layout/orgChart1"/>
    <dgm:cxn modelId="{BDA6CF25-7171-4A6F-A1FC-E145BD76BB68}" type="presParOf" srcId="{7361AAD7-71A5-49A1-8F3C-92725AEFC1E0}" destId="{676738D5-3F85-4BA0-AE16-843714B2CA03}" srcOrd="1" destOrd="0" presId="urn:microsoft.com/office/officeart/2005/8/layout/orgChart1"/>
    <dgm:cxn modelId="{2B11181A-D765-492F-BE02-D3585AE25995}" type="presParOf" srcId="{6D7E6DE5-7742-465F-BEC3-B3A43D0B3467}" destId="{905F0B0B-019D-4E3E-B6C0-753477A7644B}" srcOrd="1" destOrd="0" presId="urn:microsoft.com/office/officeart/2005/8/layout/orgChart1"/>
    <dgm:cxn modelId="{F2D1BBDF-DD65-47BA-BD75-CE065CBF834E}" type="presParOf" srcId="{6D7E6DE5-7742-465F-BEC3-B3A43D0B3467}" destId="{5EE2D3C8-ABEF-485F-A21A-EB8A8FB75B17}" srcOrd="2" destOrd="0" presId="urn:microsoft.com/office/officeart/2005/8/layout/orgChart1"/>
    <dgm:cxn modelId="{448D4C0D-3513-461A-B981-94DC0EB7F546}" type="presParOf" srcId="{3D377A2F-08A9-4829-BEA7-5041DE0BBE7F}" destId="{4200A7EA-DB7E-4491-B6DB-C3EC28B8E205}" srcOrd="2" destOrd="0" presId="urn:microsoft.com/office/officeart/2005/8/layout/orgChart1"/>
    <dgm:cxn modelId="{2682CC68-F83B-4858-8F1F-9871CAF18392}" type="presParOf" srcId="{3D377A2F-08A9-4829-BEA7-5041DE0BBE7F}" destId="{C1BFB910-EEF0-45DF-B8B1-A99A5308A53D}" srcOrd="3" destOrd="0" presId="urn:microsoft.com/office/officeart/2005/8/layout/orgChart1"/>
    <dgm:cxn modelId="{7F5FE7A0-4F0A-4B60-9932-CC4B02BAD717}" type="presParOf" srcId="{C1BFB910-EEF0-45DF-B8B1-A99A5308A53D}" destId="{476CCC98-B10D-4479-9102-F5C7D3A7D666}" srcOrd="0" destOrd="0" presId="urn:microsoft.com/office/officeart/2005/8/layout/orgChart1"/>
    <dgm:cxn modelId="{A3AB00B4-BF9A-403E-A7C8-5C974090BB8C}" type="presParOf" srcId="{476CCC98-B10D-4479-9102-F5C7D3A7D666}" destId="{FAE96E4A-A49A-4194-8552-350CA94BD4C1}" srcOrd="0" destOrd="0" presId="urn:microsoft.com/office/officeart/2005/8/layout/orgChart1"/>
    <dgm:cxn modelId="{635C4F3E-EBBD-40F1-9047-A31D73A4EE34}" type="presParOf" srcId="{476CCC98-B10D-4479-9102-F5C7D3A7D666}" destId="{78F8616C-EDE4-40A3-A1E5-04D631848A32}" srcOrd="1" destOrd="0" presId="urn:microsoft.com/office/officeart/2005/8/layout/orgChart1"/>
    <dgm:cxn modelId="{544168AE-0C29-44AF-9CA7-65ACD5E82CEA}" type="presParOf" srcId="{C1BFB910-EEF0-45DF-B8B1-A99A5308A53D}" destId="{C68C1E18-D6C9-4CD8-A585-DEAB522492B2}" srcOrd="1" destOrd="0" presId="urn:microsoft.com/office/officeart/2005/8/layout/orgChart1"/>
    <dgm:cxn modelId="{F925C51A-A8BE-400C-9340-B9F5279B2EF3}" type="presParOf" srcId="{C1BFB910-EEF0-45DF-B8B1-A99A5308A53D}" destId="{7855CEEF-C786-405C-ADC6-02A97FB5540A}" srcOrd="2" destOrd="0" presId="urn:microsoft.com/office/officeart/2005/8/layout/orgChart1"/>
    <dgm:cxn modelId="{1C09E0C2-64A4-4FFB-9CD6-09FACAC1B44E}" type="presParOf" srcId="{3D377A2F-08A9-4829-BEA7-5041DE0BBE7F}" destId="{B5277615-F392-48FA-9988-CFA94A10A87C}" srcOrd="4" destOrd="0" presId="urn:microsoft.com/office/officeart/2005/8/layout/orgChart1"/>
    <dgm:cxn modelId="{C417FFC6-437F-4691-B409-855B2053A37B}" type="presParOf" srcId="{3D377A2F-08A9-4829-BEA7-5041DE0BBE7F}" destId="{37830FA3-3561-4A6A-BFD1-948B3C1F07A3}" srcOrd="5" destOrd="0" presId="urn:microsoft.com/office/officeart/2005/8/layout/orgChart1"/>
    <dgm:cxn modelId="{223E8298-8585-456C-BE99-2B7CB8574BD1}" type="presParOf" srcId="{37830FA3-3561-4A6A-BFD1-948B3C1F07A3}" destId="{87180E82-E809-4D21-AAC3-05097F0AE87D}" srcOrd="0" destOrd="0" presId="urn:microsoft.com/office/officeart/2005/8/layout/orgChart1"/>
    <dgm:cxn modelId="{56AB4A1C-14C4-44E0-B052-1FA2EE3DE7EB}" type="presParOf" srcId="{87180E82-E809-4D21-AAC3-05097F0AE87D}" destId="{EAAB115C-CAD7-409F-92D2-5B45C1437685}" srcOrd="0" destOrd="0" presId="urn:microsoft.com/office/officeart/2005/8/layout/orgChart1"/>
    <dgm:cxn modelId="{BC503E9D-4DA4-4C9B-A957-B1CA732817C0}" type="presParOf" srcId="{87180E82-E809-4D21-AAC3-05097F0AE87D}" destId="{74CAFF48-C5F8-4183-BE72-C71ED6156A12}" srcOrd="1" destOrd="0" presId="urn:microsoft.com/office/officeart/2005/8/layout/orgChart1"/>
    <dgm:cxn modelId="{CD67B746-AE56-4A0C-A0D8-15876F936F5D}" type="presParOf" srcId="{37830FA3-3561-4A6A-BFD1-948B3C1F07A3}" destId="{A3B257C5-4197-4947-A977-EAE1552A4278}" srcOrd="1" destOrd="0" presId="urn:microsoft.com/office/officeart/2005/8/layout/orgChart1"/>
    <dgm:cxn modelId="{8D22709C-88DA-4A77-B44D-FB4B23DB5034}" type="presParOf" srcId="{37830FA3-3561-4A6A-BFD1-948B3C1F07A3}" destId="{A1718AFD-4554-429B-BB04-FDE282D5DCBB}" srcOrd="2" destOrd="0" presId="urn:microsoft.com/office/officeart/2005/8/layout/orgChart1"/>
    <dgm:cxn modelId="{92C6E779-5F77-4AD6-AE4B-DB836167A8CE}" type="presParOf" srcId="{4C1800B3-E264-4079-AF09-3225B9A5742A}" destId="{8591ECC1-91FA-40EC-AD4D-F7ACCB3A71D1}" srcOrd="2" destOrd="0" presId="urn:microsoft.com/office/officeart/2005/8/layout/orgChart1"/>
    <dgm:cxn modelId="{D3097116-683C-4C70-9BB8-E5D12C7E17A0}" type="presParOf" srcId="{65F10729-B716-4D8F-B3C6-5E2C46B20DA7}" destId="{2DD7387D-475A-4B89-AB24-38A65DA60798}" srcOrd="2" destOrd="0" presId="urn:microsoft.com/office/officeart/2005/8/layout/orgChart1"/>
    <dgm:cxn modelId="{4AC22ABA-0625-4054-9DBC-6B5165E2D544}" type="presParOf" srcId="{65F10729-B716-4D8F-B3C6-5E2C46B20DA7}" destId="{112850B3-1D6D-40F9-9B4D-3318163BCA71}" srcOrd="3" destOrd="0" presId="urn:microsoft.com/office/officeart/2005/8/layout/orgChart1"/>
    <dgm:cxn modelId="{3967507C-2B43-4959-AE9C-F5E17C54C63A}" type="presParOf" srcId="{112850B3-1D6D-40F9-9B4D-3318163BCA71}" destId="{3687D733-01D4-47E4-8380-1940434AC7B1}" srcOrd="0" destOrd="0" presId="urn:microsoft.com/office/officeart/2005/8/layout/orgChart1"/>
    <dgm:cxn modelId="{540EC3B6-5FE0-4F60-8450-4A991A1728A1}" type="presParOf" srcId="{3687D733-01D4-47E4-8380-1940434AC7B1}" destId="{5FA04A66-09C3-4B72-AE13-B553FC88F8B2}" srcOrd="0" destOrd="0" presId="urn:microsoft.com/office/officeart/2005/8/layout/orgChart1"/>
    <dgm:cxn modelId="{4877D144-B9A8-449E-B3D2-F7E61EDB5AD3}" type="presParOf" srcId="{3687D733-01D4-47E4-8380-1940434AC7B1}" destId="{C65696F2-4C07-4467-AC32-A0EEE530C2E3}" srcOrd="1" destOrd="0" presId="urn:microsoft.com/office/officeart/2005/8/layout/orgChart1"/>
    <dgm:cxn modelId="{42EAAC77-587B-4B18-AF13-3BEB4B327007}" type="presParOf" srcId="{112850B3-1D6D-40F9-9B4D-3318163BCA71}" destId="{D2274182-3ECD-45CF-92DD-A070922D5CBC}" srcOrd="1" destOrd="0" presId="urn:microsoft.com/office/officeart/2005/8/layout/orgChart1"/>
    <dgm:cxn modelId="{59CD98CD-4979-46BB-B4A9-F966D86204A4}" type="presParOf" srcId="{D2274182-3ECD-45CF-92DD-A070922D5CBC}" destId="{D5B8FD7A-7298-4585-B25F-1E6BDAC671ED}" srcOrd="0" destOrd="0" presId="urn:microsoft.com/office/officeart/2005/8/layout/orgChart1"/>
    <dgm:cxn modelId="{A1CF9F3F-6615-4717-A797-0123E9A80E28}" type="presParOf" srcId="{D2274182-3ECD-45CF-92DD-A070922D5CBC}" destId="{9341DC4E-B4F4-4F90-B0C9-DF17080E24BA}" srcOrd="1" destOrd="0" presId="urn:microsoft.com/office/officeart/2005/8/layout/orgChart1"/>
    <dgm:cxn modelId="{700D893A-13E7-4B03-9E03-09E6AF1F9881}" type="presParOf" srcId="{9341DC4E-B4F4-4F90-B0C9-DF17080E24BA}" destId="{A3CC6B2E-AA6D-4713-96F1-F93A477D935C}" srcOrd="0" destOrd="0" presId="urn:microsoft.com/office/officeart/2005/8/layout/orgChart1"/>
    <dgm:cxn modelId="{EDA374C8-3221-4782-BDCE-7F0365E8206F}" type="presParOf" srcId="{A3CC6B2E-AA6D-4713-96F1-F93A477D935C}" destId="{19225D48-5093-4173-9A22-C199CA88DB3B}" srcOrd="0" destOrd="0" presId="urn:microsoft.com/office/officeart/2005/8/layout/orgChart1"/>
    <dgm:cxn modelId="{0040E1CD-BEBF-4D57-9EC8-2F763ACAFBFA}" type="presParOf" srcId="{A3CC6B2E-AA6D-4713-96F1-F93A477D935C}" destId="{866AD59F-B829-4E66-AD76-C63DBDFC7373}" srcOrd="1" destOrd="0" presId="urn:microsoft.com/office/officeart/2005/8/layout/orgChart1"/>
    <dgm:cxn modelId="{65A756ED-8108-46D0-BC72-47BBE988690E}" type="presParOf" srcId="{9341DC4E-B4F4-4F90-B0C9-DF17080E24BA}" destId="{229E613F-999D-44C7-ABF6-234B525A6011}" srcOrd="1" destOrd="0" presId="urn:microsoft.com/office/officeart/2005/8/layout/orgChart1"/>
    <dgm:cxn modelId="{FA5FD5F6-518D-4A5F-946C-C18F2E6B3138}" type="presParOf" srcId="{9341DC4E-B4F4-4F90-B0C9-DF17080E24BA}" destId="{4C2C342F-C238-4EAF-9258-53C065CF181B}" srcOrd="2" destOrd="0" presId="urn:microsoft.com/office/officeart/2005/8/layout/orgChart1"/>
    <dgm:cxn modelId="{08403031-C70D-4714-B0AA-524EF5AC7D85}" type="presParOf" srcId="{D2274182-3ECD-45CF-92DD-A070922D5CBC}" destId="{713D7C6C-42B6-468A-83CF-EB02E2519FE0}" srcOrd="2" destOrd="0" presId="urn:microsoft.com/office/officeart/2005/8/layout/orgChart1"/>
    <dgm:cxn modelId="{5F1DF296-9F06-449E-8D89-F69D02359610}" type="presParOf" srcId="{D2274182-3ECD-45CF-92DD-A070922D5CBC}" destId="{B6BCF5BE-8021-4AF2-8DCC-3EBA932BA5F4}" srcOrd="3" destOrd="0" presId="urn:microsoft.com/office/officeart/2005/8/layout/orgChart1"/>
    <dgm:cxn modelId="{69D6263C-5FB4-40AB-B617-488EF3CFD98C}" type="presParOf" srcId="{B6BCF5BE-8021-4AF2-8DCC-3EBA932BA5F4}" destId="{A9164E64-8C5E-4B82-B482-4D44D1FBB31B}" srcOrd="0" destOrd="0" presId="urn:microsoft.com/office/officeart/2005/8/layout/orgChart1"/>
    <dgm:cxn modelId="{2BA3B73A-5E99-4EB4-A4E8-E7CFE899B8A7}" type="presParOf" srcId="{A9164E64-8C5E-4B82-B482-4D44D1FBB31B}" destId="{0F812DB0-2236-4D97-B78B-C5EC0841B6AE}" srcOrd="0" destOrd="0" presId="urn:microsoft.com/office/officeart/2005/8/layout/orgChart1"/>
    <dgm:cxn modelId="{AB587068-9ABF-4D98-835B-23EB23418062}" type="presParOf" srcId="{A9164E64-8C5E-4B82-B482-4D44D1FBB31B}" destId="{80840DCC-1F81-48A8-8E14-13DD1AD29FCC}" srcOrd="1" destOrd="0" presId="urn:microsoft.com/office/officeart/2005/8/layout/orgChart1"/>
    <dgm:cxn modelId="{6F35CB67-26B9-42F1-B19B-A7365A436E4F}" type="presParOf" srcId="{B6BCF5BE-8021-4AF2-8DCC-3EBA932BA5F4}" destId="{08D8E8A3-96D8-446B-A9D0-CF70D576B895}" srcOrd="1" destOrd="0" presId="urn:microsoft.com/office/officeart/2005/8/layout/orgChart1"/>
    <dgm:cxn modelId="{63D15F02-53B8-4BB9-907D-8360FEF23FF0}" type="presParOf" srcId="{B6BCF5BE-8021-4AF2-8DCC-3EBA932BA5F4}" destId="{9F43E56E-7092-4412-A380-9B8A7B25D012}" srcOrd="2" destOrd="0" presId="urn:microsoft.com/office/officeart/2005/8/layout/orgChart1"/>
    <dgm:cxn modelId="{95AA6395-9B0D-41A2-96C9-A28A281CC03E}" type="presParOf" srcId="{D2274182-3ECD-45CF-92DD-A070922D5CBC}" destId="{27F22C9F-E467-493E-8C6D-7FC463EA68D7}" srcOrd="4" destOrd="0" presId="urn:microsoft.com/office/officeart/2005/8/layout/orgChart1"/>
    <dgm:cxn modelId="{E4099FF0-3753-4BCA-90ED-8AC1957927AB}" type="presParOf" srcId="{D2274182-3ECD-45CF-92DD-A070922D5CBC}" destId="{6E8225D9-9717-4596-B5F9-57F9D2E376E6}" srcOrd="5" destOrd="0" presId="urn:microsoft.com/office/officeart/2005/8/layout/orgChart1"/>
    <dgm:cxn modelId="{1897DF8B-4962-45BD-8B2D-F2F47C4155D3}" type="presParOf" srcId="{6E8225D9-9717-4596-B5F9-57F9D2E376E6}" destId="{153E5A97-366E-4DFC-B46A-4AE16E4ED2FB}" srcOrd="0" destOrd="0" presId="urn:microsoft.com/office/officeart/2005/8/layout/orgChart1"/>
    <dgm:cxn modelId="{65310BE8-4C84-49BA-85C3-C56F5CB11527}" type="presParOf" srcId="{153E5A97-366E-4DFC-B46A-4AE16E4ED2FB}" destId="{D76CC0C9-FC26-49FF-9F70-873F03CC0448}" srcOrd="0" destOrd="0" presId="urn:microsoft.com/office/officeart/2005/8/layout/orgChart1"/>
    <dgm:cxn modelId="{D82EFA93-BB6A-4575-B21F-60C58CD1B155}" type="presParOf" srcId="{153E5A97-366E-4DFC-B46A-4AE16E4ED2FB}" destId="{7F822020-879C-469D-9736-4577E753FF47}" srcOrd="1" destOrd="0" presId="urn:microsoft.com/office/officeart/2005/8/layout/orgChart1"/>
    <dgm:cxn modelId="{C9A68065-9EE7-4988-99C4-1763F8FB8BB9}" type="presParOf" srcId="{6E8225D9-9717-4596-B5F9-57F9D2E376E6}" destId="{BA60473C-F3E3-4152-BD5E-23333800189C}" srcOrd="1" destOrd="0" presId="urn:microsoft.com/office/officeart/2005/8/layout/orgChart1"/>
    <dgm:cxn modelId="{B9B94C42-6443-46DB-95A7-C104262141DE}" type="presParOf" srcId="{6E8225D9-9717-4596-B5F9-57F9D2E376E6}" destId="{1ABDA8D6-E96F-4C85-B23A-57F4DCBDEC5F}" srcOrd="2" destOrd="0" presId="urn:microsoft.com/office/officeart/2005/8/layout/orgChart1"/>
    <dgm:cxn modelId="{094F6CA7-5DD4-421B-90D8-433267A418F8}" type="presParOf" srcId="{D2274182-3ECD-45CF-92DD-A070922D5CBC}" destId="{C33E7BD9-4A4E-4677-83A8-6318B5AF2CE4}" srcOrd="6" destOrd="0" presId="urn:microsoft.com/office/officeart/2005/8/layout/orgChart1"/>
    <dgm:cxn modelId="{D7628D12-4DC5-45B8-A4F7-ECC2F714FFC7}" type="presParOf" srcId="{D2274182-3ECD-45CF-92DD-A070922D5CBC}" destId="{5ED96592-120A-40EF-855F-852C7AF3DEB5}" srcOrd="7" destOrd="0" presId="urn:microsoft.com/office/officeart/2005/8/layout/orgChart1"/>
    <dgm:cxn modelId="{461B1D7A-6261-4DC3-A92D-684C913F8445}" type="presParOf" srcId="{5ED96592-120A-40EF-855F-852C7AF3DEB5}" destId="{ABE885B8-4751-482A-91B8-C89A1D4BD983}" srcOrd="0" destOrd="0" presId="urn:microsoft.com/office/officeart/2005/8/layout/orgChart1"/>
    <dgm:cxn modelId="{3E82AE0F-9B66-4582-BFA5-06D7D3BEAB01}" type="presParOf" srcId="{ABE885B8-4751-482A-91B8-C89A1D4BD983}" destId="{7905F1A6-61E1-4AB9-9F7A-091B0C62E54D}" srcOrd="0" destOrd="0" presId="urn:microsoft.com/office/officeart/2005/8/layout/orgChart1"/>
    <dgm:cxn modelId="{B520EC2B-7D07-4C35-8DD6-C0AED7656B75}" type="presParOf" srcId="{ABE885B8-4751-482A-91B8-C89A1D4BD983}" destId="{4954A22E-15DB-4003-857E-E8A69E0E9A3E}" srcOrd="1" destOrd="0" presId="urn:microsoft.com/office/officeart/2005/8/layout/orgChart1"/>
    <dgm:cxn modelId="{8CDF993F-4180-4FB9-941C-4361DC4CF4BC}" type="presParOf" srcId="{5ED96592-120A-40EF-855F-852C7AF3DEB5}" destId="{30702B48-5C00-4B3A-AFCB-FEB7BF9183A2}" srcOrd="1" destOrd="0" presId="urn:microsoft.com/office/officeart/2005/8/layout/orgChart1"/>
    <dgm:cxn modelId="{D543854D-394D-4D7C-82D5-EF24DFC65F9C}" type="presParOf" srcId="{5ED96592-120A-40EF-855F-852C7AF3DEB5}" destId="{301EB5CC-ED9C-4C9B-AC86-02CFAB79D116}" srcOrd="2" destOrd="0" presId="urn:microsoft.com/office/officeart/2005/8/layout/orgChart1"/>
    <dgm:cxn modelId="{567BD637-3D49-4425-8A6F-F7595FD41EBF}" type="presParOf" srcId="{D2274182-3ECD-45CF-92DD-A070922D5CBC}" destId="{9D809659-C267-40B9-A289-EE3FE7E78890}" srcOrd="8" destOrd="0" presId="urn:microsoft.com/office/officeart/2005/8/layout/orgChart1"/>
    <dgm:cxn modelId="{27237B98-1555-48F3-89A5-8CA5F3DC3433}" type="presParOf" srcId="{D2274182-3ECD-45CF-92DD-A070922D5CBC}" destId="{4758AE7E-53C3-4369-AECF-EA1CE816CA51}" srcOrd="9" destOrd="0" presId="urn:microsoft.com/office/officeart/2005/8/layout/orgChart1"/>
    <dgm:cxn modelId="{C9B0A745-210C-4C73-8C23-8912CE7374B7}" type="presParOf" srcId="{4758AE7E-53C3-4369-AECF-EA1CE816CA51}" destId="{845D252E-AFE3-4D25-80CE-0CE782921085}" srcOrd="0" destOrd="0" presId="urn:microsoft.com/office/officeart/2005/8/layout/orgChart1"/>
    <dgm:cxn modelId="{822B4C62-E1EB-48BD-BF0A-37F4B0898E4F}" type="presParOf" srcId="{845D252E-AFE3-4D25-80CE-0CE782921085}" destId="{35953DE5-DEC5-40F7-ABEF-F723FB37505E}" srcOrd="0" destOrd="0" presId="urn:microsoft.com/office/officeart/2005/8/layout/orgChart1"/>
    <dgm:cxn modelId="{F2761A05-DBFA-4F69-B37B-7A4904935136}" type="presParOf" srcId="{845D252E-AFE3-4D25-80CE-0CE782921085}" destId="{4D9E7BE9-5B0C-4B46-8FA3-AE9C08C34802}" srcOrd="1" destOrd="0" presId="urn:microsoft.com/office/officeart/2005/8/layout/orgChart1"/>
    <dgm:cxn modelId="{E994266B-133A-4665-80CC-3A0023984212}" type="presParOf" srcId="{4758AE7E-53C3-4369-AECF-EA1CE816CA51}" destId="{CA9A48B3-4173-4754-885C-C7F9DBA48F80}" srcOrd="1" destOrd="0" presId="urn:microsoft.com/office/officeart/2005/8/layout/orgChart1"/>
    <dgm:cxn modelId="{9BE2E9CE-57EA-43FD-AB2C-18E0765AA92B}" type="presParOf" srcId="{4758AE7E-53C3-4369-AECF-EA1CE816CA51}" destId="{08817D87-43D5-4228-9C78-778664BC1309}" srcOrd="2" destOrd="0" presId="urn:microsoft.com/office/officeart/2005/8/layout/orgChart1"/>
    <dgm:cxn modelId="{17E810A0-959B-4E8A-B45E-2E9C7EB7D7EC}" type="presParOf" srcId="{D2274182-3ECD-45CF-92DD-A070922D5CBC}" destId="{58BB0D66-D571-4371-92F1-18F32DE09EE7}" srcOrd="10" destOrd="0" presId="urn:microsoft.com/office/officeart/2005/8/layout/orgChart1"/>
    <dgm:cxn modelId="{FC4064A0-E28B-41D0-8AF2-6BAF91A66131}" type="presParOf" srcId="{D2274182-3ECD-45CF-92DD-A070922D5CBC}" destId="{CC5AAC67-BFCD-4821-BCF5-B3F6B15815D1}" srcOrd="11" destOrd="0" presId="urn:microsoft.com/office/officeart/2005/8/layout/orgChart1"/>
    <dgm:cxn modelId="{A78E92DA-F197-4C24-8EF5-826DFB03C5E6}" type="presParOf" srcId="{CC5AAC67-BFCD-4821-BCF5-B3F6B15815D1}" destId="{DE960476-6D9F-40EA-B0E1-7176B5633073}" srcOrd="0" destOrd="0" presId="urn:microsoft.com/office/officeart/2005/8/layout/orgChart1"/>
    <dgm:cxn modelId="{AC48D8A4-D3F7-44BB-923F-3EC3DA67E7AD}" type="presParOf" srcId="{DE960476-6D9F-40EA-B0E1-7176B5633073}" destId="{31FDD2CB-E09A-443D-92ED-25C2E63CC3DF}" srcOrd="0" destOrd="0" presId="urn:microsoft.com/office/officeart/2005/8/layout/orgChart1"/>
    <dgm:cxn modelId="{89E48B13-1FF0-4A63-BCCC-93D4FDB7B6EA}" type="presParOf" srcId="{DE960476-6D9F-40EA-B0E1-7176B5633073}" destId="{EB83E1C3-2ABE-47B1-95BF-8E704B9E2542}" srcOrd="1" destOrd="0" presId="urn:microsoft.com/office/officeart/2005/8/layout/orgChart1"/>
    <dgm:cxn modelId="{9EB91776-8425-4125-8131-DA625A02E311}" type="presParOf" srcId="{CC5AAC67-BFCD-4821-BCF5-B3F6B15815D1}" destId="{19D94041-DFBE-45E5-B6EC-F5431D1101D0}" srcOrd="1" destOrd="0" presId="urn:microsoft.com/office/officeart/2005/8/layout/orgChart1"/>
    <dgm:cxn modelId="{A2507AAF-47AC-482D-B52C-CCACA3F2715B}" type="presParOf" srcId="{CC5AAC67-BFCD-4821-BCF5-B3F6B15815D1}" destId="{94B5F834-E795-4453-A8EB-88DCDC47D716}" srcOrd="2" destOrd="0" presId="urn:microsoft.com/office/officeart/2005/8/layout/orgChart1"/>
    <dgm:cxn modelId="{34F132BB-7568-46C2-9050-91982E3756C3}" type="presParOf" srcId="{112850B3-1D6D-40F9-9B4D-3318163BCA71}" destId="{533372FE-FB6C-44B7-9DEF-862577DCC6DD}" srcOrd="2" destOrd="0" presId="urn:microsoft.com/office/officeart/2005/8/layout/orgChart1"/>
    <dgm:cxn modelId="{C7DA4CFF-5984-432B-AAA2-92A5A80F896A}" type="presParOf" srcId="{FE1065B9-54DB-4566-96D1-B5CABA82C68C}" destId="{43D97E76-DE02-4AB1-BD5B-2E00012AEA15}" srcOrd="2" destOrd="0" presId="urn:microsoft.com/office/officeart/2005/8/layout/orgChart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B0D66-D571-4371-92F1-18F32DE09EE7}">
      <dsp:nvSpPr>
        <dsp:cNvPr id="0" name=""/>
        <dsp:cNvSpPr/>
      </dsp:nvSpPr>
      <dsp:spPr>
        <a:xfrm>
          <a:off x="6556871" y="1691360"/>
          <a:ext cx="388809" cy="1984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4773"/>
              </a:lnTo>
              <a:lnTo>
                <a:pt x="388809" y="19847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09659-C267-40B9-A289-EE3FE7E78890}">
      <dsp:nvSpPr>
        <dsp:cNvPr id="0" name=""/>
        <dsp:cNvSpPr/>
      </dsp:nvSpPr>
      <dsp:spPr>
        <a:xfrm>
          <a:off x="6168061" y="1691360"/>
          <a:ext cx="388809" cy="1984773"/>
        </a:xfrm>
        <a:custGeom>
          <a:avLst/>
          <a:gdLst/>
          <a:ahLst/>
          <a:cxnLst/>
          <a:rect l="0" t="0" r="0" b="0"/>
          <a:pathLst>
            <a:path>
              <a:moveTo>
                <a:pt x="388809" y="0"/>
              </a:moveTo>
              <a:lnTo>
                <a:pt x="388809" y="1984773"/>
              </a:lnTo>
              <a:lnTo>
                <a:pt x="0" y="19847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E7BD9-4A4E-4677-83A8-6318B5AF2CE4}">
      <dsp:nvSpPr>
        <dsp:cNvPr id="0" name=""/>
        <dsp:cNvSpPr/>
      </dsp:nvSpPr>
      <dsp:spPr>
        <a:xfrm>
          <a:off x="6556871" y="1691360"/>
          <a:ext cx="388809" cy="1223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3570"/>
              </a:lnTo>
              <a:lnTo>
                <a:pt x="388809" y="1223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22C9F-E467-493E-8C6D-7FC463EA68D7}">
      <dsp:nvSpPr>
        <dsp:cNvPr id="0" name=""/>
        <dsp:cNvSpPr/>
      </dsp:nvSpPr>
      <dsp:spPr>
        <a:xfrm>
          <a:off x="6168061" y="1691360"/>
          <a:ext cx="388809" cy="1223570"/>
        </a:xfrm>
        <a:custGeom>
          <a:avLst/>
          <a:gdLst/>
          <a:ahLst/>
          <a:cxnLst/>
          <a:rect l="0" t="0" r="0" b="0"/>
          <a:pathLst>
            <a:path>
              <a:moveTo>
                <a:pt x="388809" y="0"/>
              </a:moveTo>
              <a:lnTo>
                <a:pt x="388809" y="1223570"/>
              </a:lnTo>
              <a:lnTo>
                <a:pt x="0" y="1223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7C6C-42B6-468A-83CF-EB02E2519FE0}">
      <dsp:nvSpPr>
        <dsp:cNvPr id="0" name=""/>
        <dsp:cNvSpPr/>
      </dsp:nvSpPr>
      <dsp:spPr>
        <a:xfrm>
          <a:off x="6556871" y="1691360"/>
          <a:ext cx="388809" cy="478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311"/>
              </a:lnTo>
              <a:lnTo>
                <a:pt x="388809" y="478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8FD7A-7298-4585-B25F-1E6BDAC671ED}">
      <dsp:nvSpPr>
        <dsp:cNvPr id="0" name=""/>
        <dsp:cNvSpPr/>
      </dsp:nvSpPr>
      <dsp:spPr>
        <a:xfrm>
          <a:off x="6171194" y="1691360"/>
          <a:ext cx="385676" cy="478311"/>
        </a:xfrm>
        <a:custGeom>
          <a:avLst/>
          <a:gdLst/>
          <a:ahLst/>
          <a:cxnLst/>
          <a:rect l="0" t="0" r="0" b="0"/>
          <a:pathLst>
            <a:path>
              <a:moveTo>
                <a:pt x="385676" y="0"/>
              </a:moveTo>
              <a:lnTo>
                <a:pt x="385676" y="478311"/>
              </a:lnTo>
              <a:lnTo>
                <a:pt x="0" y="478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7387D-475A-4B89-AB24-38A65DA60798}">
      <dsp:nvSpPr>
        <dsp:cNvPr id="0" name=""/>
        <dsp:cNvSpPr/>
      </dsp:nvSpPr>
      <dsp:spPr>
        <a:xfrm>
          <a:off x="4424975" y="804145"/>
          <a:ext cx="2131895" cy="28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4"/>
              </a:lnTo>
              <a:lnTo>
                <a:pt x="2131895" y="155324"/>
              </a:lnTo>
              <a:lnTo>
                <a:pt x="2131895" y="282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77615-F392-48FA-9988-CFA94A10A87C}">
      <dsp:nvSpPr>
        <dsp:cNvPr id="0" name=""/>
        <dsp:cNvSpPr/>
      </dsp:nvSpPr>
      <dsp:spPr>
        <a:xfrm>
          <a:off x="2302939" y="1691360"/>
          <a:ext cx="506480" cy="1984773"/>
        </a:xfrm>
        <a:custGeom>
          <a:avLst/>
          <a:gdLst/>
          <a:ahLst/>
          <a:cxnLst/>
          <a:rect l="0" t="0" r="0" b="0"/>
          <a:pathLst>
            <a:path>
              <a:moveTo>
                <a:pt x="506480" y="0"/>
              </a:moveTo>
              <a:lnTo>
                <a:pt x="506480" y="1984773"/>
              </a:lnTo>
              <a:lnTo>
                <a:pt x="0" y="19847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0A7EA-DB7E-4491-B6DB-C3EC28B8E205}">
      <dsp:nvSpPr>
        <dsp:cNvPr id="0" name=""/>
        <dsp:cNvSpPr/>
      </dsp:nvSpPr>
      <dsp:spPr>
        <a:xfrm>
          <a:off x="2302939" y="1691360"/>
          <a:ext cx="506480" cy="1223570"/>
        </a:xfrm>
        <a:custGeom>
          <a:avLst/>
          <a:gdLst/>
          <a:ahLst/>
          <a:cxnLst/>
          <a:rect l="0" t="0" r="0" b="0"/>
          <a:pathLst>
            <a:path>
              <a:moveTo>
                <a:pt x="506480" y="0"/>
              </a:moveTo>
              <a:lnTo>
                <a:pt x="506480" y="1223570"/>
              </a:lnTo>
              <a:lnTo>
                <a:pt x="0" y="1223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CC1F-624B-4529-A3C9-39CE0B661FA2}">
      <dsp:nvSpPr>
        <dsp:cNvPr id="0" name=""/>
        <dsp:cNvSpPr/>
      </dsp:nvSpPr>
      <dsp:spPr>
        <a:xfrm>
          <a:off x="2302939" y="1691360"/>
          <a:ext cx="506480" cy="478311"/>
        </a:xfrm>
        <a:custGeom>
          <a:avLst/>
          <a:gdLst/>
          <a:ahLst/>
          <a:cxnLst/>
          <a:rect l="0" t="0" r="0" b="0"/>
          <a:pathLst>
            <a:path>
              <a:moveTo>
                <a:pt x="506480" y="0"/>
              </a:moveTo>
              <a:lnTo>
                <a:pt x="506480" y="478311"/>
              </a:lnTo>
              <a:lnTo>
                <a:pt x="0" y="478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EB79-77CF-47FD-A7CA-8245D7DA8DCC}">
      <dsp:nvSpPr>
        <dsp:cNvPr id="0" name=""/>
        <dsp:cNvSpPr/>
      </dsp:nvSpPr>
      <dsp:spPr>
        <a:xfrm>
          <a:off x="2277135" y="804145"/>
          <a:ext cx="2147840" cy="282346"/>
        </a:xfrm>
        <a:custGeom>
          <a:avLst/>
          <a:gdLst/>
          <a:ahLst/>
          <a:cxnLst/>
          <a:rect l="0" t="0" r="0" b="0"/>
          <a:pathLst>
            <a:path>
              <a:moveTo>
                <a:pt x="2147840" y="0"/>
              </a:moveTo>
              <a:lnTo>
                <a:pt x="2147840" y="155324"/>
              </a:lnTo>
              <a:lnTo>
                <a:pt x="0" y="155324"/>
              </a:lnTo>
              <a:lnTo>
                <a:pt x="0" y="282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544D-4E0F-4F62-8736-6994CD537942}">
      <dsp:nvSpPr>
        <dsp:cNvPr id="0" name=""/>
        <dsp:cNvSpPr/>
      </dsp:nvSpPr>
      <dsp:spPr>
        <a:xfrm>
          <a:off x="3693084" y="138789"/>
          <a:ext cx="1463782" cy="66535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/>
            <a:t>종합만족도</a:t>
          </a:r>
          <a:endParaRPr lang="en-US" altLang="ko-KR" sz="1400" b="1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 smtClean="0"/>
            <a:t>73.6</a:t>
          </a:r>
          <a:r>
            <a:rPr lang="ko-KR" altLang="en-US" sz="1400" b="1" kern="1200" dirty="0" smtClean="0"/>
            <a:t>점</a:t>
          </a:r>
          <a:endParaRPr lang="ko-KR" altLang="en-US" sz="1400" b="1" kern="1200" dirty="0"/>
        </a:p>
      </dsp:txBody>
      <dsp:txXfrm>
        <a:off x="3693084" y="138789"/>
        <a:ext cx="1463782" cy="665355"/>
      </dsp:txXfrm>
    </dsp:sp>
    <dsp:sp modelId="{DE083E13-C921-47BE-ADC9-F2E500C26F34}">
      <dsp:nvSpPr>
        <dsp:cNvPr id="0" name=""/>
        <dsp:cNvSpPr/>
      </dsp:nvSpPr>
      <dsp:spPr>
        <a:xfrm>
          <a:off x="1611780" y="1086491"/>
          <a:ext cx="1330710" cy="60486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/>
            <a:t>대학명망도</a:t>
          </a:r>
          <a:r>
            <a:rPr lang="en-US" altLang="ko-KR" sz="1200" b="1" kern="1200" dirty="0" smtClean="0"/>
            <a:t>/</a:t>
          </a:r>
          <a:r>
            <a:rPr lang="ko-KR" altLang="en-US" sz="1200" b="1" kern="1200" dirty="0" smtClean="0"/>
            <a:t>만족도</a:t>
          </a:r>
          <a:endParaRPr lang="en-US" altLang="ko-KR" sz="1200" b="1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 smtClean="0"/>
            <a:t>74.9</a:t>
          </a:r>
          <a:r>
            <a:rPr lang="ko-KR" altLang="en-US" sz="1200" b="1" kern="1200" dirty="0" smtClean="0"/>
            <a:t>점</a:t>
          </a:r>
          <a:endParaRPr lang="ko-KR" altLang="en-US" sz="1200" b="1" kern="1200" dirty="0"/>
        </a:p>
      </dsp:txBody>
      <dsp:txXfrm>
        <a:off x="1611780" y="1086491"/>
        <a:ext cx="1330710" cy="604868"/>
      </dsp:txXfrm>
    </dsp:sp>
    <dsp:sp modelId="{2FBBDA90-03F5-4CFF-975A-80A5653E8771}">
      <dsp:nvSpPr>
        <dsp:cNvPr id="0" name=""/>
        <dsp:cNvSpPr/>
      </dsp:nvSpPr>
      <dsp:spPr>
        <a:xfrm>
          <a:off x="1093202" y="1867238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우수인재 양성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75.6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1093202" y="1867238"/>
        <a:ext cx="1209737" cy="604868"/>
      </dsp:txXfrm>
    </dsp:sp>
    <dsp:sp modelId="{FAE96E4A-A49A-4194-8552-350CA94BD4C1}">
      <dsp:nvSpPr>
        <dsp:cNvPr id="0" name=""/>
        <dsp:cNvSpPr/>
      </dsp:nvSpPr>
      <dsp:spPr>
        <a:xfrm>
          <a:off x="1093202" y="2612496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기여도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72.9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1093202" y="2612496"/>
        <a:ext cx="1209737" cy="604868"/>
      </dsp:txXfrm>
    </dsp:sp>
    <dsp:sp modelId="{EAAB115C-CAD7-409F-92D2-5B45C1437685}">
      <dsp:nvSpPr>
        <dsp:cNvPr id="0" name=""/>
        <dsp:cNvSpPr/>
      </dsp:nvSpPr>
      <dsp:spPr>
        <a:xfrm>
          <a:off x="1093202" y="3373699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발전가능성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76.4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1093202" y="3373699"/>
        <a:ext cx="1209737" cy="604868"/>
      </dsp:txXfrm>
    </dsp:sp>
    <dsp:sp modelId="{5FA04A66-09C3-4B72-AE13-B553FC88F8B2}">
      <dsp:nvSpPr>
        <dsp:cNvPr id="0" name=""/>
        <dsp:cNvSpPr/>
      </dsp:nvSpPr>
      <dsp:spPr>
        <a:xfrm>
          <a:off x="5891515" y="1086491"/>
          <a:ext cx="1330710" cy="60486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/>
            <a:t>산학협력 만족도</a:t>
          </a:r>
          <a:endParaRPr lang="en-US" altLang="ko-KR" sz="1200" b="1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 smtClean="0"/>
            <a:t>73.1</a:t>
          </a:r>
          <a:r>
            <a:rPr lang="ko-KR" altLang="en-US" sz="1200" b="1" kern="1200" dirty="0" smtClean="0"/>
            <a:t>점</a:t>
          </a:r>
          <a:endParaRPr lang="ko-KR" altLang="en-US" sz="1200" b="1" kern="1200" dirty="0"/>
        </a:p>
      </dsp:txBody>
      <dsp:txXfrm>
        <a:off x="5891515" y="1086491"/>
        <a:ext cx="1330710" cy="604868"/>
      </dsp:txXfrm>
    </dsp:sp>
    <dsp:sp modelId="{19225D48-5093-4173-9A22-C199CA88DB3B}">
      <dsp:nvSpPr>
        <dsp:cNvPr id="0" name=""/>
        <dsp:cNvSpPr/>
      </dsp:nvSpPr>
      <dsp:spPr>
        <a:xfrm>
          <a:off x="4961457" y="1867238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홍보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70.1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4961457" y="1867238"/>
        <a:ext cx="1209737" cy="604868"/>
      </dsp:txXfrm>
    </dsp:sp>
    <dsp:sp modelId="{0F812DB0-2236-4D97-B78B-C5EC0841B6AE}">
      <dsp:nvSpPr>
        <dsp:cNvPr id="0" name=""/>
        <dsp:cNvSpPr/>
      </dsp:nvSpPr>
      <dsp:spPr>
        <a:xfrm>
          <a:off x="6945680" y="1867238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밀착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72.1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6945680" y="1867238"/>
        <a:ext cx="1209737" cy="604868"/>
      </dsp:txXfrm>
    </dsp:sp>
    <dsp:sp modelId="{D76CC0C9-FC26-49FF-9F70-873F03CC0448}">
      <dsp:nvSpPr>
        <dsp:cNvPr id="0" name=""/>
        <dsp:cNvSpPr/>
      </dsp:nvSpPr>
      <dsp:spPr>
        <a:xfrm>
          <a:off x="4958324" y="2612496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전문역량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77.9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4958324" y="2612496"/>
        <a:ext cx="1209737" cy="604868"/>
      </dsp:txXfrm>
    </dsp:sp>
    <dsp:sp modelId="{7905F1A6-61E1-4AB9-9F7A-091B0C62E54D}">
      <dsp:nvSpPr>
        <dsp:cNvPr id="0" name=""/>
        <dsp:cNvSpPr/>
      </dsp:nvSpPr>
      <dsp:spPr>
        <a:xfrm>
          <a:off x="6945680" y="2612496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지원체계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72.3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6945680" y="2612496"/>
        <a:ext cx="1209737" cy="604868"/>
      </dsp:txXfrm>
    </dsp:sp>
    <dsp:sp modelId="{35953DE5-DEC5-40F7-ABEF-F723FB37505E}">
      <dsp:nvSpPr>
        <dsp:cNvPr id="0" name=""/>
        <dsp:cNvSpPr/>
      </dsp:nvSpPr>
      <dsp:spPr>
        <a:xfrm>
          <a:off x="4958324" y="3373699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교류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70.6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4958324" y="3373699"/>
        <a:ext cx="1209737" cy="604868"/>
      </dsp:txXfrm>
    </dsp:sp>
    <dsp:sp modelId="{31FDD2CB-E09A-443D-92ED-25C2E63CC3DF}">
      <dsp:nvSpPr>
        <dsp:cNvPr id="0" name=""/>
        <dsp:cNvSpPr/>
      </dsp:nvSpPr>
      <dsp:spPr>
        <a:xfrm>
          <a:off x="6945680" y="3373699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채용 및 추천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 smtClean="0"/>
            <a:t>78.4</a:t>
          </a:r>
          <a:r>
            <a:rPr lang="ko-KR" altLang="en-US" sz="1200" kern="1200" dirty="0" smtClean="0"/>
            <a:t>점</a:t>
          </a:r>
          <a:endParaRPr lang="ko-KR" altLang="en-US" sz="1200" kern="1200" dirty="0"/>
        </a:p>
      </dsp:txBody>
      <dsp:txXfrm>
        <a:off x="6945680" y="3373699"/>
        <a:ext cx="1209737" cy="60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5762-2227-44F1-A4C3-5DECBCF5899F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5E626-745B-4096-BF71-9B4E97DCF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51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814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60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17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13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3(보고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215680" y="1844824"/>
            <a:ext cx="5804953" cy="912688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latinLnBrk="0">
              <a:defRPr sz="2800" b="1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편집</a:t>
            </a:r>
            <a:endParaRPr lang="ko-KR" altLang="en-US" dirty="0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0" hasCustomPrompt="1"/>
          </p:nvPr>
        </p:nvSpPr>
        <p:spPr>
          <a:xfrm>
            <a:off x="645548" y="764808"/>
            <a:ext cx="1152000" cy="936000"/>
          </a:xfrm>
          <a:prstGeom prst="rect">
            <a:avLst/>
          </a:prstGeom>
        </p:spPr>
        <p:txBody>
          <a:bodyPr anchor="ctr"/>
          <a:lstStyle>
            <a:lvl1pPr marL="0" indent="0" algn="ctr" latinLnBrk="0">
              <a:buNone/>
              <a:defRPr sz="28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대학 로고</a:t>
            </a:r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35360" y="0"/>
            <a:ext cx="177231" cy="68580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1"/>
            <a:ext cx="12192000" cy="657225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3609020"/>
            <a:ext cx="12192000" cy="198022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644769" y="3897252"/>
            <a:ext cx="5334000" cy="2772108"/>
            <a:chOff x="523874" y="764704"/>
            <a:chExt cx="4333875" cy="2772108"/>
          </a:xfrm>
        </p:grpSpPr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92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768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591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373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546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/>
            <p:cNvPicPr preferRelativeResize="0"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부제목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118706" y="4032270"/>
            <a:ext cx="1963999" cy="34163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latinLnBrk="0">
              <a:buNone/>
              <a:defRPr sz="1800" b="1" cap="none" spc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날짜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8316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장별 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" y="0"/>
            <a:ext cx="2879969" cy="6858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텍스트 개체 틀 19"/>
          <p:cNvSpPr>
            <a:spLocks noGrp="1"/>
          </p:cNvSpPr>
          <p:nvPr>
            <p:ph type="body" sz="quarter" idx="12"/>
          </p:nvPr>
        </p:nvSpPr>
        <p:spPr>
          <a:xfrm>
            <a:off x="6228924" y="2024845"/>
            <a:ext cx="5451169" cy="3382995"/>
          </a:xfrm>
          <a:prstGeom prst="rect">
            <a:avLst/>
          </a:prstGeom>
        </p:spPr>
        <p:txBody>
          <a:bodyPr anchor="ctr"/>
          <a:lstStyle>
            <a:lvl1pPr marL="268288" indent="-268288" latinLnBrk="0">
              <a:buFont typeface="+mj-lt"/>
              <a:buAutoNum type="arabicPeriod"/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제목 15"/>
          <p:cNvSpPr>
            <a:spLocks noGrp="1"/>
          </p:cNvSpPr>
          <p:nvPr>
            <p:ph type="title"/>
          </p:nvPr>
        </p:nvSpPr>
        <p:spPr>
          <a:xfrm>
            <a:off x="2879969" y="648000"/>
            <a:ext cx="6468923" cy="909338"/>
          </a:xfrm>
          <a:prstGeom prst="rect">
            <a:avLst/>
          </a:prstGeom>
        </p:spPr>
        <p:txBody>
          <a:bodyPr anchor="ctr"/>
          <a:lstStyle>
            <a:lvl1pPr algn="l" latinLnBrk="0">
              <a:defRPr sz="24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텍스트 개체 틀 21"/>
          <p:cNvSpPr>
            <a:spLocks noGrp="1"/>
          </p:cNvSpPr>
          <p:nvPr>
            <p:ph type="body" sz="quarter" idx="13"/>
          </p:nvPr>
        </p:nvSpPr>
        <p:spPr>
          <a:xfrm>
            <a:off x="0" y="2024844"/>
            <a:ext cx="2880000" cy="3402726"/>
          </a:xfrm>
          <a:prstGeom prst="rect">
            <a:avLst/>
          </a:prstGeom>
        </p:spPr>
        <p:txBody>
          <a:bodyPr anchor="ctr"/>
          <a:lstStyle>
            <a:lvl1pPr marL="273050" indent="-184150" latinLnBrk="0">
              <a:buFont typeface="+mj-lt"/>
              <a:buAutoNum type="romanUcPeriod"/>
              <a:defRPr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 typeface="+mj-lt"/>
              <a:buAutoNum type="romanUcPeriod"/>
              <a:defRPr sz="1200" b="1">
                <a:latin typeface="+mj-ea"/>
                <a:ea typeface="+mj-ea"/>
              </a:defRPr>
            </a:lvl2pPr>
            <a:lvl3pPr marL="12001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3pPr>
            <a:lvl4pPr marL="16573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4pPr>
            <a:lvl5pPr marL="21145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3" name="텍스트 개체 틀 17"/>
          <p:cNvSpPr>
            <a:spLocks noGrp="1"/>
          </p:cNvSpPr>
          <p:nvPr>
            <p:ph type="body" sz="quarter" idx="11" hasCustomPrompt="1"/>
          </p:nvPr>
        </p:nvSpPr>
        <p:spPr>
          <a:xfrm>
            <a:off x="511908" y="648000"/>
            <a:ext cx="2349631" cy="900646"/>
          </a:xfrm>
          <a:prstGeom prst="rect">
            <a:avLst/>
          </a:prstGeom>
        </p:spPr>
        <p:txBody>
          <a:bodyPr anchor="ctr"/>
          <a:lstStyle>
            <a:lvl1pPr marL="0" indent="0" algn="r" latinLnBrk="0">
              <a:buNone/>
              <a:defRPr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ko-KR" altLang="en-US" dirty="0" smtClean="0"/>
              <a:t>장 번호</a:t>
            </a:r>
            <a:endParaRPr lang="ko-KR" altLang="en-US" dirty="0"/>
          </a:p>
        </p:txBody>
      </p:sp>
      <p:sp>
        <p:nvSpPr>
          <p:cNvPr id="14" name="Rectangle 66"/>
          <p:cNvSpPr>
            <a:spLocks noChangeArrowheads="1"/>
          </p:cNvSpPr>
          <p:nvPr userDrawn="1"/>
        </p:nvSpPr>
        <p:spPr bwMode="auto">
          <a:xfrm>
            <a:off x="0" y="1628800"/>
            <a:ext cx="12189046" cy="2889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23000">
                <a:schemeClr val="bg1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10800" rIns="54000" bIns="10800" anchor="ctr"/>
          <a:lstStyle/>
          <a:p>
            <a:pPr algn="ctr" latinLnBrk="0">
              <a:spcBef>
                <a:spcPct val="20000"/>
              </a:spcBef>
              <a:buFont typeface="Wingdings" pitchFamily="2" charset="2"/>
              <a:buNone/>
            </a:pP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697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분할선 없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>
            <a:spLocks noGrp="1"/>
          </p:cNvSpPr>
          <p:nvPr>
            <p:ph sz="half" idx="13" hasCustomPrompt="1"/>
          </p:nvPr>
        </p:nvSpPr>
        <p:spPr>
          <a:xfrm>
            <a:off x="642890" y="2384884"/>
            <a:ext cx="10899692" cy="1268039"/>
          </a:xfrm>
          <a:prstGeom prst="rect">
            <a:avLst/>
          </a:prstGeom>
        </p:spPr>
        <p:txBody>
          <a:bodyPr>
            <a:spAutoFit/>
          </a:bodyPr>
          <a:lstStyle>
            <a:lvl1pPr marL="182563" indent="-182563" algn="just" latinLnBrk="0">
              <a:buFont typeface="Wingdings" pitchFamily="2" charset="2"/>
              <a:buChar char="ü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354013" indent="-171450" algn="just" latinLnBrk="0">
              <a:buFont typeface="Wingdings" pitchFamily="2" charset="2"/>
              <a:buChar char="Ø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2pPr>
            <a:lvl3pPr marL="536575" indent="-182563" algn="just" latinLnBrk="0">
              <a:buFont typeface="Wingdings" pitchFamily="2" charset="2"/>
              <a:buChar char="v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3pPr>
            <a:lvl4pPr marL="719138" indent="-182563" algn="just" latinLnBrk="0">
              <a:buFont typeface="Wingdings" pitchFamily="2" charset="2"/>
              <a:buChar char="l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4pPr>
            <a:lvl5pPr marL="901700" indent="-182563" algn="just" latinLnBrk="0">
              <a:buFont typeface="Wingdings" pitchFamily="2" charset="2"/>
              <a:buChar char="§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4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645548" y="2097090"/>
            <a:ext cx="1547218" cy="2585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latinLnBrk="0">
              <a:buFontTx/>
              <a:buNone/>
              <a:defRPr sz="1200" b="1">
                <a:latin typeface="맑은 고딕" pitchFamily="50" charset="-127"/>
                <a:ea typeface="맑은 고딕" pitchFamily="50" charset="-127"/>
              </a:defRPr>
            </a:lvl1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ko-KR" dirty="0" smtClean="0"/>
              <a:t>[</a:t>
            </a:r>
            <a:r>
              <a:rPr lang="ko-KR" altLang="en-US" dirty="0" smtClean="0"/>
              <a:t>표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그림 제목 편집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cxnSp>
        <p:nvCxnSpPr>
          <p:cNvPr id="31" name="직선 연결선 30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4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20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02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9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빈 화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0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69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3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90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79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4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20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7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35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83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09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91765" y="4032270"/>
            <a:ext cx="1491114" cy="341632"/>
          </a:xfrm>
        </p:spPr>
        <p:txBody>
          <a:bodyPr/>
          <a:lstStyle/>
          <a:p>
            <a:r>
              <a:rPr lang="en-US" altLang="ko-KR" dirty="0" smtClean="0"/>
              <a:t>2016 </a:t>
            </a:r>
            <a:r>
              <a:rPr lang="ko-KR" altLang="en-US" dirty="0" smtClean="0"/>
              <a:t>학년도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970"/>
          <a:stretch/>
        </p:blipFill>
        <p:spPr>
          <a:xfrm>
            <a:off x="1769614" y="892042"/>
            <a:ext cx="2814218" cy="736759"/>
          </a:xfrm>
          <a:prstGeom prst="rect">
            <a:avLst/>
          </a:prstGeom>
        </p:spPr>
      </p:pic>
      <p:sp>
        <p:nvSpPr>
          <p:cNvPr id="6" name="제목 9"/>
          <p:cNvSpPr txBox="1">
            <a:spLocks/>
          </p:cNvSpPr>
          <p:nvPr/>
        </p:nvSpPr>
        <p:spPr>
          <a:xfrm>
            <a:off x="3059512" y="1708759"/>
            <a:ext cx="7684688" cy="912688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교육수요자 만족도 조사 산업체 요약 보고서</a:t>
            </a:r>
            <a:endParaRPr kumimoji="1" lang="ko-KR" altLang="en-US" b="0" kern="0" cap="none" dirty="0">
              <a:ln>
                <a:noFill/>
              </a:ln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52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10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620688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응답자 속성 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계속</a:t>
            </a:r>
            <a:r>
              <a:rPr lang="en-US" altLang="ko-KR" sz="1400" b="1" dirty="0">
                <a:latin typeface="+mn-ea"/>
              </a:rPr>
              <a:t>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5" y="1196220"/>
          <a:ext cx="4321174" cy="5041072"/>
        </p:xfrm>
        <a:graphic>
          <a:graphicData uri="http://schemas.openxmlformats.org/drawingml/2006/table">
            <a:tbl>
              <a:tblPr/>
              <a:tblGrid>
                <a:gridCol w="9489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2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96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96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705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701">
                <a:tc rowSpan="20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산학협력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체결학과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공법행정학과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유아교육과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사회복지학과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언론학과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글로벌통상경영과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글로벌관광경영학과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식품영양전공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호텔조리전공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임상병리학과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방사선학과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치기공학과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치위생학과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뷰티헬스전공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안경광학전공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자동차공학과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산업디자인전공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패션디자인전공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공간디자인전공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공연예술학과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97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국제어학과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220111" y="1196220"/>
          <a:ext cx="4319999" cy="5040008"/>
        </p:xfrm>
        <a:graphic>
          <a:graphicData uri="http://schemas.openxmlformats.org/drawingml/2006/table">
            <a:tbl>
              <a:tblPr/>
              <a:tblGrid>
                <a:gridCol w="903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5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58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58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03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98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산학협력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체결학과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  <a:p>
                      <a:pPr algn="ctr" fontAlgn="t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계속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간호학과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에너지환경공학과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전자공학전공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컴퓨터공학전공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섬유소재공학과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498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산학협력체결 학과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캠퍼스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캠퍼스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캠퍼스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498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직책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중간관리자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부서책임자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임원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대표자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49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사업참여 전 기대수준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낮음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보통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높음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49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사업참여 후 현재만족수준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불만족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보통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4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만족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8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종합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속성별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영역별 </a:t>
            </a:r>
            <a:r>
              <a:rPr lang="ko-KR" altLang="en-US" sz="2000" b="1" dirty="0" smtClean="0">
                <a:latin typeface="+mn-ea"/>
              </a:rPr>
              <a:t>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분석 결과 종합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조사 결과 분석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Ⅱ.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</a:t>
            </a:r>
            <a:r>
              <a:rPr lang="ko-KR" altLang="en-US"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ko-KR" altLang="en-US" sz="1200" b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64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69275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종합만족도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12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종합만족도</a:t>
            </a:r>
            <a:r>
              <a:rPr lang="en-US" altLang="ko-KR" sz="1400" b="1" dirty="0">
                <a:latin typeface="+mn-ea"/>
              </a:rPr>
              <a:t>: 73.6</a:t>
            </a:r>
            <a:r>
              <a:rPr lang="ko-KR" altLang="en-US" sz="1400" b="1" dirty="0">
                <a:latin typeface="+mn-ea"/>
              </a:rPr>
              <a:t>점</a:t>
            </a:r>
          </a:p>
        </p:txBody>
      </p:sp>
      <p:sp>
        <p:nvSpPr>
          <p:cNvPr id="5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err="1" smtClean="0"/>
              <a:t>신한대학교의</a:t>
            </a:r>
            <a:r>
              <a:rPr lang="ko-KR" altLang="en-US" dirty="0" smtClean="0"/>
              <a:t> 산업체 만족도 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종합 만족도는 </a:t>
            </a:r>
            <a:r>
              <a:rPr lang="en-US" altLang="ko-KR" dirty="0" smtClean="0"/>
              <a:t>73.6</a:t>
            </a:r>
            <a:r>
              <a:rPr lang="ko-KR" altLang="en-US" dirty="0" smtClean="0"/>
              <a:t>점이며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대학명망도 및 만족도는 </a:t>
            </a:r>
            <a:r>
              <a:rPr lang="en-US" altLang="ko-KR" dirty="0" smtClean="0"/>
              <a:t>74.9</a:t>
            </a:r>
            <a:r>
              <a:rPr lang="ko-KR" altLang="en-US" dirty="0" smtClean="0"/>
              <a:t>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산학협력 만족도는 </a:t>
            </a:r>
            <a:r>
              <a:rPr lang="en-US" altLang="ko-KR" dirty="0" smtClean="0"/>
              <a:t>73.1</a:t>
            </a:r>
            <a:r>
              <a:rPr lang="ko-KR" altLang="en-US" dirty="0" smtClean="0"/>
              <a:t>점으로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산업체 만족도를 구성하는 </a:t>
            </a:r>
            <a:r>
              <a:rPr lang="en-US" altLang="ko-KR" dirty="0" smtClean="0"/>
              <a:t>9</a:t>
            </a:r>
            <a:r>
              <a:rPr lang="ko-KR" altLang="en-US" dirty="0" smtClean="0"/>
              <a:t>개의 하위 요인 만족도 모두 </a:t>
            </a:r>
            <a:r>
              <a:rPr lang="en-US" altLang="ko-KR" dirty="0" smtClean="0"/>
              <a:t>70</a:t>
            </a:r>
            <a:r>
              <a:rPr lang="ko-KR" altLang="en-US" dirty="0" smtClean="0"/>
              <a:t>점 이상의 수준을 보이고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채용 및 추천 요인이 </a:t>
            </a:r>
            <a:r>
              <a:rPr lang="en-US" altLang="ko-KR" dirty="0" smtClean="0"/>
              <a:t>78.4</a:t>
            </a:r>
            <a:r>
              <a:rPr lang="ko-KR" altLang="en-US" dirty="0" smtClean="0"/>
              <a:t>점으로 가장 높은 수준인 반면에 홍보 요인이 </a:t>
            </a:r>
            <a:r>
              <a:rPr lang="en-US" altLang="ko-KR" dirty="0" smtClean="0"/>
              <a:t>70.1</a:t>
            </a:r>
            <a:r>
              <a:rPr lang="ko-KR" altLang="en-US" dirty="0" smtClean="0"/>
              <a:t>점으로 상대적으로 낮은 수준을 나타내고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3" name="다이어그램 2"/>
          <p:cNvGraphicFramePr/>
          <p:nvPr>
            <p:extLst/>
          </p:nvPr>
        </p:nvGraphicFramePr>
        <p:xfrm>
          <a:off x="1666875" y="2133600"/>
          <a:ext cx="8858250" cy="410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타원 5"/>
          <p:cNvSpPr/>
          <p:nvPr/>
        </p:nvSpPr>
        <p:spPr>
          <a:xfrm>
            <a:off x="9696400" y="5625244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1</a:t>
            </a:r>
            <a:endParaRPr lang="ko-KR" altLang="en-US" sz="1200" b="1" dirty="0"/>
          </a:p>
        </p:txBody>
      </p:sp>
      <p:sp>
        <p:nvSpPr>
          <p:cNvPr id="8" name="타원 7"/>
          <p:cNvSpPr/>
          <p:nvPr/>
        </p:nvSpPr>
        <p:spPr>
          <a:xfrm>
            <a:off x="6384032" y="486916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2</a:t>
            </a:r>
            <a:endParaRPr lang="ko-KR" altLang="en-US" sz="1200" b="1" dirty="0"/>
          </a:p>
        </p:txBody>
      </p:sp>
      <p:sp>
        <p:nvSpPr>
          <p:cNvPr id="9" name="타원 8"/>
          <p:cNvSpPr/>
          <p:nvPr/>
        </p:nvSpPr>
        <p:spPr>
          <a:xfrm>
            <a:off x="2531644" y="5625244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3</a:t>
            </a:r>
            <a:endParaRPr lang="ko-KR" altLang="en-US" sz="1200" b="1" dirty="0"/>
          </a:p>
        </p:txBody>
      </p:sp>
      <p:sp>
        <p:nvSpPr>
          <p:cNvPr id="10" name="타원 9"/>
          <p:cNvSpPr/>
          <p:nvPr/>
        </p:nvSpPr>
        <p:spPr>
          <a:xfrm>
            <a:off x="2531644" y="4113076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4</a:t>
            </a:r>
            <a:endParaRPr lang="ko-KR" altLang="en-US" sz="1200" b="1" dirty="0"/>
          </a:p>
        </p:txBody>
      </p:sp>
      <p:sp>
        <p:nvSpPr>
          <p:cNvPr id="12" name="타원 11"/>
          <p:cNvSpPr/>
          <p:nvPr/>
        </p:nvSpPr>
        <p:spPr>
          <a:xfrm>
            <a:off x="2531644" y="4869160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5</a:t>
            </a:r>
            <a:endParaRPr lang="ko-KR" altLang="en-US" sz="1200" b="1" dirty="0"/>
          </a:p>
        </p:txBody>
      </p:sp>
      <p:sp>
        <p:nvSpPr>
          <p:cNvPr id="13" name="타원 12"/>
          <p:cNvSpPr/>
          <p:nvPr/>
        </p:nvSpPr>
        <p:spPr>
          <a:xfrm>
            <a:off x="6384032" y="411307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9</a:t>
            </a:r>
            <a:endParaRPr lang="ko-KR" altLang="en-US" sz="1200" b="1" dirty="0"/>
          </a:p>
        </p:txBody>
      </p:sp>
      <p:sp>
        <p:nvSpPr>
          <p:cNvPr id="14" name="타원 13"/>
          <p:cNvSpPr/>
          <p:nvPr/>
        </p:nvSpPr>
        <p:spPr>
          <a:xfrm>
            <a:off x="6384032" y="5625244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8</a:t>
            </a:r>
            <a:endParaRPr lang="ko-KR" altLang="en-US" sz="1200" b="1" dirty="0"/>
          </a:p>
        </p:txBody>
      </p:sp>
      <p:sp>
        <p:nvSpPr>
          <p:cNvPr id="15" name="타원 14"/>
          <p:cNvSpPr/>
          <p:nvPr/>
        </p:nvSpPr>
        <p:spPr>
          <a:xfrm>
            <a:off x="9696400" y="4869160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6</a:t>
            </a:r>
            <a:endParaRPr lang="ko-KR" altLang="en-US" sz="1200" b="1" dirty="0"/>
          </a:p>
        </p:txBody>
      </p:sp>
      <p:sp>
        <p:nvSpPr>
          <p:cNvPr id="16" name="타원 15"/>
          <p:cNvSpPr/>
          <p:nvPr/>
        </p:nvSpPr>
        <p:spPr>
          <a:xfrm>
            <a:off x="9696400" y="4113076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7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495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13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졸업생 존재 유무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 대학</a:t>
            </a:r>
            <a:r>
              <a:rPr lang="en-US" altLang="ko-KR" dirty="0" smtClean="0"/>
              <a:t>(</a:t>
            </a:r>
            <a:r>
              <a:rPr lang="ko-KR" altLang="en-US" dirty="0" smtClean="0"/>
              <a:t>신흥대학교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한북대학교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졸업생이 존재하는 산업체의 만족도가 상대적으로 높게 나타나고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산업체 만족도를 구성하는 </a:t>
            </a:r>
            <a:r>
              <a:rPr lang="en-US" altLang="ko-KR" dirty="0" smtClean="0"/>
              <a:t>9</a:t>
            </a:r>
            <a:r>
              <a:rPr lang="ko-KR" altLang="en-US" dirty="0" smtClean="0"/>
              <a:t>개의 하위 요인 만족도 값 모두 상대적으로 높은 수준을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졸업생이 존재하는 산업체의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4" name="차트 13"/>
          <p:cNvGraphicFramePr/>
          <p:nvPr>
            <p:extLst/>
          </p:nvPr>
        </p:nvGraphicFramePr>
        <p:xfrm>
          <a:off x="1666875" y="2133600"/>
          <a:ext cx="432117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03950" y="2133597"/>
          <a:ext cx="4318924" cy="410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7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97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7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97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472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구분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졸업생 유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졸업생 무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120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대학 명망도 및 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우수인재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양성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기여도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발전가능성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721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산학협력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홍보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밀착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전문역량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지원체계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교류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채용 및 추천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438" y="3312470"/>
            <a:ext cx="404495" cy="404562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2603612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819359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5043495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제목 10"/>
          <p:cNvSpPr txBox="1">
            <a:spLocks/>
          </p:cNvSpPr>
          <p:nvPr/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smtClean="0">
                <a:solidFill>
                  <a:schemeClr val="tx1"/>
                </a:solidFill>
              </a:rPr>
              <a:t>2. </a:t>
            </a:r>
            <a:r>
              <a:rPr lang="ko-KR" altLang="en-US" smtClean="0">
                <a:solidFill>
                  <a:schemeClr val="tx1"/>
                </a:solidFill>
              </a:rPr>
              <a:t>속성별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14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소재지역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ko-KR" altLang="en-US" dirty="0" smtClean="0">
                <a:solidFill>
                  <a:schemeClr val="tx1"/>
                </a:solidFill>
              </a:rPr>
              <a:t>속성별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서울과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경기 북부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경기 남부의 지역 간 만족도 결과는 비슷한 수준을 보임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하위 요인의 만족도 또한 대부분 </a:t>
            </a:r>
            <a:r>
              <a:rPr lang="en-US" altLang="ko-KR" dirty="0" smtClean="0"/>
              <a:t>70</a:t>
            </a:r>
            <a:r>
              <a:rPr lang="ko-KR" altLang="en-US" dirty="0" smtClean="0"/>
              <a:t>점 이상의 수준을 나타내고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나머지 지역의 만족도는 표본 수가 적어 유의미하다 판단할 수 없음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서울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경기도 지역간의 만족도 편차는 거의 없음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6203951" y="2133598"/>
          <a:ext cx="4318925" cy="411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7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37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37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37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37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216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구분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서울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경기 북부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경기 남부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285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대학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명망도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및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우수인재 양성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1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기여도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8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발전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가능성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2161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산학협력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홍보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21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밀착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1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전문역량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21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지원체계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21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교류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28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채용 및 추천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2451207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3363308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5187511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4275409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2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15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캠퍼스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캠퍼스에 비해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캠퍼스의 만족도가 상대적으로 높은 수준을 보임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대학명망도 및 만족도의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발전가능성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요인 만족도를 제외한 모든 요인의 만족도가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캠퍼스에 비해 상대적으로 높은 수준을 나타내고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상대적으로 높은 수준을 보이는 제</a:t>
            </a:r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캠퍼스 만족도</a:t>
            </a: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5" y="2133600"/>
          <a:ext cx="432117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6203950" y="2133597"/>
          <a:ext cx="4318924" cy="410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7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97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7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97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472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구분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제</a:t>
                      </a:r>
                      <a:r>
                        <a:rPr lang="en-US" altLang="ko-KR" sz="1200" dirty="0" smtClean="0">
                          <a:latin typeface="+mn-lt"/>
                        </a:rPr>
                        <a:t>1</a:t>
                      </a:r>
                      <a:r>
                        <a:rPr lang="ko-KR" altLang="en-US" sz="1200" dirty="0" smtClean="0">
                          <a:latin typeface="+mn-lt"/>
                        </a:rPr>
                        <a:t>캠퍼스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제</a:t>
                      </a:r>
                      <a:r>
                        <a:rPr lang="en-US" altLang="ko-KR" sz="1200" dirty="0" smtClean="0">
                          <a:latin typeface="+mn-lt"/>
                        </a:rPr>
                        <a:t>2</a:t>
                      </a:r>
                      <a:r>
                        <a:rPr lang="ko-KR" altLang="en-US" sz="1200" dirty="0" smtClean="0">
                          <a:latin typeface="+mn-lt"/>
                        </a:rPr>
                        <a:t>캠퍼스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120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대학명망도 및 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우수인재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양성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기여도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발전가능성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721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산학협력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홍보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밀착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전문역량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지원체계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교류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47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채용 및 추천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49" y="2736406"/>
            <a:ext cx="404495" cy="404562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2603612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819359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043495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16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종업원 수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종업원 수에 따른 만족도 수준 차이가 다소 존재함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종업원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명 미만</a:t>
            </a:r>
            <a:r>
              <a:rPr lang="en-US" altLang="ko-KR" dirty="0" smtClean="0"/>
              <a:t>(76.7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명 이상</a:t>
            </a:r>
            <a:r>
              <a:rPr lang="en-US" altLang="ko-KR" dirty="0" smtClean="0"/>
              <a:t>(74.9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산업체 만족도가 상대적으로 높게 나타난 반면에 종업원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명 이상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명 이하</a:t>
            </a:r>
            <a:r>
              <a:rPr lang="en-US" altLang="ko-KR" dirty="0" smtClean="0"/>
              <a:t>(66.9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만족도는 상대적으로 다소 낮은 수준을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만족도 수준 차이가 존재하며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종업원 </a:t>
            </a:r>
            <a:r>
              <a:rPr lang="en-US" altLang="ko-KR" sz="1400" b="1" dirty="0">
                <a:latin typeface="+mn-ea"/>
              </a:rPr>
              <a:t>10</a:t>
            </a:r>
            <a:r>
              <a:rPr lang="ko-KR" altLang="en-US" sz="1400" b="1" dirty="0">
                <a:latin typeface="+mn-ea"/>
              </a:rPr>
              <a:t>명 미만 산업체의 요인 만족도 수준이 가장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6203951" y="2133597"/>
          <a:ext cx="4318925" cy="412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9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5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73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73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73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73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734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284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구분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10</a:t>
                      </a:r>
                      <a:r>
                        <a:rPr lang="ko-KR" altLang="en-US" sz="1000" dirty="0" smtClean="0">
                          <a:latin typeface="+mn-lt"/>
                        </a:rPr>
                        <a:t>명 미만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10~50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50~</a:t>
                      </a: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300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300~</a:t>
                      </a: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1,000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lt"/>
                        </a:rPr>
                        <a:t>1,000</a:t>
                      </a:r>
                      <a:r>
                        <a:rPr lang="ko-KR" altLang="en-US" sz="1000" dirty="0" smtClean="0">
                          <a:latin typeface="+mn-lt"/>
                        </a:rPr>
                        <a:t>명 이상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22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대학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명망도 및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만족도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우수인재 양성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7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기여도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62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발전가능성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756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산학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협력 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만족도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홍보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7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밀착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77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전문역량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7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지원체계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77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교류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62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채용 및 추천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853" y="3168454"/>
            <a:ext cx="404495" cy="40456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2307191" y="4750348"/>
          <a:ext cx="3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2915379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348305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4740075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3523611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4131843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4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17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업종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업종에 따른 만족도 수준 차이가 크게 나타나고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공공</a:t>
            </a:r>
            <a:r>
              <a:rPr lang="en-US" altLang="ko-KR" dirty="0" smtClean="0"/>
              <a:t>•</a:t>
            </a:r>
            <a:r>
              <a:rPr lang="ko-KR" altLang="en-US" dirty="0" smtClean="0"/>
              <a:t>국방</a:t>
            </a:r>
            <a:r>
              <a:rPr lang="en-US" altLang="ko-KR" dirty="0" smtClean="0"/>
              <a:t>•</a:t>
            </a:r>
            <a:r>
              <a:rPr lang="ko-KR" altLang="en-US" dirty="0" smtClean="0"/>
              <a:t>사회보장 행정과 출판</a:t>
            </a:r>
            <a:r>
              <a:rPr lang="en-US" altLang="ko-KR" dirty="0" smtClean="0"/>
              <a:t>•</a:t>
            </a:r>
            <a:r>
              <a:rPr lang="ko-KR" altLang="en-US" dirty="0" smtClean="0"/>
              <a:t>영상</a:t>
            </a:r>
            <a:r>
              <a:rPr lang="en-US" altLang="ko-KR" dirty="0" smtClean="0"/>
              <a:t>•</a:t>
            </a:r>
            <a:r>
              <a:rPr lang="ko-KR" altLang="en-US" dirty="0" smtClean="0"/>
              <a:t>방송통신</a:t>
            </a:r>
            <a:r>
              <a:rPr lang="en-US" altLang="ko-KR" dirty="0" smtClean="0"/>
              <a:t>•</a:t>
            </a:r>
            <a:r>
              <a:rPr lang="ko-KR" altLang="en-US" dirty="0" smtClean="0"/>
              <a:t>컴퓨터 업종의 만족도가 상대적으로 낮은 수준임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일부 업종에 대한 만족도는 표본 수가 적어 그 결과가 유의미하다고 판단할 수 없음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7" y="2133600"/>
          <a:ext cx="8855998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420482"/>
            <a:ext cx="404495" cy="40456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253" y="3312470"/>
            <a:ext cx="404495" cy="404562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2370810" y="4481505"/>
          <a:ext cx="3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3114974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6091806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347598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3859182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4603390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6836014" y="4481505"/>
          <a:ext cx="3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>
            <p:extLst/>
          </p:nvPr>
        </p:nvGraphicFramePr>
        <p:xfrm>
          <a:off x="7580178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>
            <p:extLst/>
          </p:nvPr>
        </p:nvGraphicFramePr>
        <p:xfrm>
          <a:off x="9812801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/>
          </p:nvPr>
        </p:nvGraphicFramePr>
        <p:xfrm>
          <a:off x="8324386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9068594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9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18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업종에 </a:t>
            </a:r>
            <a:r>
              <a:rPr lang="ko-KR" altLang="en-US" dirty="0"/>
              <a:t>따른 만족도 수준 차이가 크게 나타나고 있으며</a:t>
            </a:r>
            <a:r>
              <a:rPr lang="en-US" altLang="ko-KR" dirty="0"/>
              <a:t>, </a:t>
            </a:r>
            <a:r>
              <a:rPr lang="ko-KR" altLang="en-US" dirty="0"/>
              <a:t>금융</a:t>
            </a:r>
            <a:r>
              <a:rPr lang="en-US" altLang="ko-KR" dirty="0"/>
              <a:t>•</a:t>
            </a:r>
            <a:r>
              <a:rPr lang="ko-KR" altLang="en-US" dirty="0" smtClean="0"/>
              <a:t>보험과</a:t>
            </a:r>
            <a:r>
              <a:rPr lang="en-US" altLang="ko-KR" dirty="0" smtClean="0"/>
              <a:t> </a:t>
            </a:r>
            <a:r>
              <a:rPr lang="ko-KR" altLang="en-US" dirty="0"/>
              <a:t>부동산</a:t>
            </a:r>
            <a:r>
              <a:rPr lang="en-US" altLang="ko-KR" dirty="0"/>
              <a:t>•</a:t>
            </a:r>
            <a:r>
              <a:rPr lang="ko-KR" altLang="en-US" dirty="0"/>
              <a:t>임대 업종은 조사 표본 수가 적어 </a:t>
            </a:r>
            <a:r>
              <a:rPr lang="ko-KR" altLang="en-US" dirty="0" smtClean="0"/>
              <a:t>그 결과가 유의미하다 판단할 수 없음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666874" y="2133595"/>
          <a:ext cx="8856007" cy="412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62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2393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69681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구분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제조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건설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전기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가스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수도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도소매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유통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숙박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음식점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금융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보험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부동산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임대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공공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국방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사회보장 행정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교육서비스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보건 및 사회복지서비스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출판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영상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방송통신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컴퓨터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예술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스포츠</a:t>
                      </a:r>
                      <a:r>
                        <a:rPr lang="en-US" altLang="ko-KR" sz="1000" dirty="0" smtClean="0">
                          <a:latin typeface="+mn-lt"/>
                        </a:rPr>
                        <a:t>/</a:t>
                      </a:r>
                      <a:r>
                        <a:rPr lang="ko-KR" altLang="en-US" sz="1000" dirty="0" smtClean="0">
                          <a:latin typeface="+mn-lt"/>
                        </a:rPr>
                        <a:t>여가서비스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기타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4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대학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명망도 및 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만족도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우수인재 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양성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94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기여도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발전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가능성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486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산학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협력 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만족도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홍보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4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밀착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전문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역량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지원</a:t>
                      </a:r>
                      <a:endParaRPr lang="en-US" altLang="ko-KR" sz="10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체계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94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교류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93.2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90.9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38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채용 및 추천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부제목 2"/>
          <p:cNvSpPr txBox="1">
            <a:spLocks/>
          </p:cNvSpPr>
          <p:nvPr/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mtClean="0">
                <a:solidFill>
                  <a:schemeClr val="tx1"/>
                </a:solidFill>
              </a:rPr>
              <a:t>마</a:t>
            </a:r>
            <a:r>
              <a:rPr lang="en-US" altLang="ko-KR" smtClean="0">
                <a:solidFill>
                  <a:schemeClr val="tx1"/>
                </a:solidFill>
              </a:rPr>
              <a:t>. </a:t>
            </a:r>
            <a:r>
              <a:rPr lang="ko-KR" altLang="en-US" smtClean="0">
                <a:solidFill>
                  <a:schemeClr val="tx1"/>
                </a:solidFill>
              </a:rPr>
              <a:t>업종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19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기업규모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기업 규모에 따른 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소기업과 </a:t>
            </a:r>
            <a:r>
              <a:rPr lang="ko-KR" altLang="en-US" dirty="0" err="1" smtClean="0"/>
              <a:t>중기업에</a:t>
            </a:r>
            <a:r>
              <a:rPr lang="ko-KR" altLang="en-US" dirty="0" smtClean="0"/>
              <a:t> 비해 대기업의 만족도가 상대적으로 높은 수준을 보이고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발전 가능성과 채용 및 추천 요인의 만족도를 제외한 모든 하위 요인의 만족도가 상대적으로 높은 수준을 나타내고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소</a:t>
            </a:r>
            <a:r>
              <a:rPr lang="en-US" altLang="ko-KR" sz="1400" b="1" dirty="0">
                <a:latin typeface="+mn-ea"/>
              </a:rPr>
              <a:t>•</a:t>
            </a:r>
            <a:r>
              <a:rPr lang="ko-KR" altLang="en-US" sz="1400" b="1" dirty="0">
                <a:latin typeface="+mn-ea"/>
              </a:rPr>
              <a:t>중기업보다 대기업의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6203950" y="2133597"/>
          <a:ext cx="4318926" cy="410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8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2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66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66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66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66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777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구분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소기업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latin typeface="+mn-lt"/>
                        </a:rPr>
                        <a:t>중기업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대기업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무응답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96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대학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명망도 및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우수인재 양성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77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기여도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29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발전가능성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777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산학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협력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홍보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77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밀착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29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전문역량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29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지원체계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77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교류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296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채용 및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추천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33" y="2556386"/>
            <a:ext cx="404495" cy="40456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2362421" y="5002376"/>
          <a:ext cx="3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092954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124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284686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3823531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4554108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5943" y="672097"/>
            <a:ext cx="8859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목    차 </a:t>
            </a:r>
            <a:r>
              <a:rPr lang="en-US" altLang="ko-KR" sz="2000" b="1" dirty="0">
                <a:latin typeface="+mn-ea"/>
              </a:rPr>
              <a:t>-</a:t>
            </a:r>
            <a:endParaRPr lang="ko-KR" altLang="en-US" sz="2000" b="1" dirty="0"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665943" y="1088740"/>
            <a:ext cx="8859182" cy="0"/>
          </a:xfrm>
          <a:prstGeom prst="line">
            <a:avLst/>
          </a:prstGeom>
          <a:ln w="3492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4158539" y="2254121"/>
            <a:ext cx="3874923" cy="2352387"/>
            <a:chOff x="3859242" y="2254121"/>
            <a:chExt cx="3874923" cy="2352387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859242" y="2417633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en-US" altLang="ko-KR" sz="1600" b="1">
                  <a:latin typeface="+mn-ea"/>
                </a:rPr>
                <a:t> 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044786" y="2254121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wrap="square"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Ⅰ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422165" y="2417633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개요</a:t>
              </a: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859242" y="4246508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044786" y="40587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Ⅲ</a:t>
              </a:r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4422165" y="4246508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부록</a:t>
              </a: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3859242" y="3322132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044786" y="31586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Ⅱ</a:t>
              </a:r>
            </a:p>
          </p:txBody>
        </p:sp>
        <p:sp>
          <p:nvSpPr>
            <p:cNvPr id="27" name="AutoShape 10"/>
            <p:cNvSpPr>
              <a:spLocks noChangeArrowheads="1"/>
            </p:cNvSpPr>
            <p:nvPr/>
          </p:nvSpPr>
          <p:spPr bwMode="auto">
            <a:xfrm>
              <a:off x="4422165" y="3322132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결과 분석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20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사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직책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전반적으로 직책이 높을 수록 만족도 수준이 높게 나타나고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대표자의 하위 요인 만족도가 상대적으로 가장 높은 수준을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사원과 중간관리자에 비해 부서책임자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임원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대표자의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6203951" y="2133593"/>
          <a:ext cx="4346535" cy="410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2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2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29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29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290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687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구분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사원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중간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관리자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부서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책임자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임원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대표자</a:t>
                      </a:r>
                      <a:endParaRPr lang="en-US" altLang="ko-KR" sz="1100" dirty="0" smtClean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87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대학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명망도 및 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만족도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우수인재</a:t>
                      </a:r>
                      <a:r>
                        <a:rPr lang="ko-KR" altLang="en-US" sz="1100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sz="1100" dirty="0" smtClean="0">
                          <a:latin typeface="+mn-lt"/>
                        </a:rPr>
                        <a:t>양성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60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기여도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687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발전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가능성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605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산학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협력 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만족도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홍보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60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밀착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87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전문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역량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687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지원</a:t>
                      </a:r>
                      <a:endParaRPr lang="en-US" altLang="ko-KR" sz="11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체계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60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교류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687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lt"/>
                        </a:rPr>
                        <a:t>채용 및 추천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86.4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649" y="3204458"/>
            <a:ext cx="404495" cy="40456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2307191" y="4750348"/>
          <a:ext cx="3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2915379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348305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4740075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3523611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4131843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21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대학명망도 및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대학 명망도 및 만족도는 </a:t>
            </a:r>
            <a:r>
              <a:rPr lang="en-US" altLang="ko-KR" dirty="0" smtClean="0"/>
              <a:t>74.9</a:t>
            </a:r>
            <a:r>
              <a:rPr lang="ko-KR" altLang="en-US" dirty="0" smtClean="0"/>
              <a:t>점으로 나타났으며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발전가능성</a:t>
            </a:r>
            <a:r>
              <a:rPr lang="en-US" altLang="ko-KR" dirty="0" smtClean="0"/>
              <a:t>(76.4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우수인재 양성</a:t>
            </a:r>
            <a:r>
              <a:rPr lang="en-US" altLang="ko-KR" dirty="0" smtClean="0"/>
              <a:t>(75.6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 요인에 비해 기여도</a:t>
            </a:r>
            <a:r>
              <a:rPr lang="en-US" altLang="ko-KR" dirty="0" smtClean="0"/>
              <a:t>(72.9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 요인 만족도가 상대적으로 다소 낮은 수준을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대학명망도 및 만족도</a:t>
            </a:r>
            <a:r>
              <a:rPr lang="en-US" altLang="ko-KR" sz="1400" b="1" dirty="0">
                <a:latin typeface="+mn-ea"/>
              </a:rPr>
              <a:t>: 74.9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638" y="2808414"/>
            <a:ext cx="404495" cy="404562"/>
          </a:xfrm>
          <a:prstGeom prst="rect">
            <a:avLst/>
          </a:prstGeom>
        </p:spPr>
      </p:pic>
      <p:sp>
        <p:nvSpPr>
          <p:cNvPr id="10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</p:spTree>
    <p:extLst>
      <p:ext uri="{BB962C8B-B14F-4D97-AF65-F5344CB8AC3E}">
        <p14:creationId xmlns:p14="http://schemas.microsoft.com/office/powerpoint/2010/main" val="23181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22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산학협력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산학협력 </a:t>
            </a:r>
            <a:r>
              <a:rPr lang="ko-KR" altLang="en-US" dirty="0"/>
              <a:t>만족도는 </a:t>
            </a:r>
            <a:r>
              <a:rPr lang="en-US" altLang="ko-KR" dirty="0" smtClean="0"/>
              <a:t>73.1</a:t>
            </a:r>
            <a:r>
              <a:rPr lang="ko-KR" altLang="en-US" dirty="0" smtClean="0"/>
              <a:t>점으로 </a:t>
            </a:r>
            <a:r>
              <a:rPr lang="ko-KR" altLang="en-US" dirty="0"/>
              <a:t>나타났으며</a:t>
            </a:r>
            <a:r>
              <a:rPr lang="en-US" altLang="ko-KR" dirty="0"/>
              <a:t>, </a:t>
            </a:r>
            <a:r>
              <a:rPr lang="ko-KR" altLang="en-US" dirty="0" smtClean="0"/>
              <a:t>모든 요인의 만족도가 </a:t>
            </a:r>
            <a:r>
              <a:rPr lang="en-US" altLang="ko-KR" dirty="0" smtClean="0"/>
              <a:t>70</a:t>
            </a:r>
            <a:r>
              <a:rPr lang="ko-KR" altLang="en-US" dirty="0" smtClean="0"/>
              <a:t>점 이상의 수준을 보이고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채용 및 추천</a:t>
            </a:r>
            <a:r>
              <a:rPr lang="en-US" altLang="ko-KR" dirty="0" smtClean="0"/>
              <a:t>(78.4</a:t>
            </a:r>
            <a:r>
              <a:rPr lang="ko-KR" altLang="en-US" dirty="0" smtClean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과 </a:t>
            </a:r>
            <a:r>
              <a:rPr lang="ko-KR" altLang="en-US" dirty="0" smtClean="0"/>
              <a:t>전문역량</a:t>
            </a:r>
            <a:r>
              <a:rPr lang="en-US" altLang="ko-KR" dirty="0" smtClean="0"/>
              <a:t>(77.9</a:t>
            </a:r>
            <a:r>
              <a:rPr lang="ko-KR" altLang="en-US" dirty="0" smtClean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요인의 만족도가 타 요인에 비해 상대적으로 높은 수준을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산학협력 만족도</a:t>
            </a:r>
            <a:r>
              <a:rPr lang="en-US" altLang="ko-KR" sz="1400" b="1" dirty="0">
                <a:latin typeface="+mn-ea"/>
              </a:rPr>
              <a:t>: 73.1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05" y="2492896"/>
            <a:ext cx="404495" cy="40456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2420888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23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분석 결과 종합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286232"/>
          </a:xfrm>
        </p:spPr>
        <p:txBody>
          <a:bodyPr/>
          <a:lstStyle/>
          <a:p>
            <a:r>
              <a:rPr lang="ko-KR" altLang="en-US" dirty="0" smtClean="0"/>
              <a:t>산업체 </a:t>
            </a:r>
            <a:r>
              <a:rPr lang="ko-KR" altLang="en-US" dirty="0"/>
              <a:t>만족도 </a:t>
            </a:r>
            <a:r>
              <a:rPr lang="ko-KR" altLang="en-US" dirty="0" smtClean="0"/>
              <a:t>조사에 대한 분석결과를 </a:t>
            </a:r>
            <a:r>
              <a:rPr lang="ko-KR" altLang="en-US" dirty="0"/>
              <a:t>요약하면 다음과 같음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34499"/>
              </p:ext>
            </p:extLst>
          </p:nvPr>
        </p:nvGraphicFramePr>
        <p:xfrm>
          <a:off x="1666877" y="1052860"/>
          <a:ext cx="8858249" cy="496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80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4959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대학 </a:t>
                      </a:r>
                      <a:endParaRPr lang="en-US" altLang="ko-KR" sz="140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명망도 </a:t>
                      </a:r>
                      <a:endParaRPr lang="en-US" altLang="ko-KR" sz="140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및 </a:t>
                      </a:r>
                      <a:endParaRPr lang="en-US" altLang="ko-KR" sz="140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만족도</a:t>
                      </a:r>
                      <a:endParaRPr lang="en-US" altLang="ko-KR" sz="140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(74.9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점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우수인재 양성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과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발전가능성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요인에 비해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기여도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만족도가 낮은 수준임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특히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대학이 국가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사회나 산업계의 발전에 기여한다는 항목의 만족도가 타 항목들의 만족도에 비해 상대적으로 낮은 수준을 보이고 있음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발전가능성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요인은 영역을 구성하는 요인 중에서 가장 높은 만족 수준을 보임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특히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대학의 지속적인 발전 노력 항목의 만족도가 타 항목에 비해 높은 수준임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속성별 만족도를 살펴보면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졸업생이 있는 산업체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종업원 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 미만과 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1,000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 이상의 산업체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대기업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대표자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캠퍼스의 만족도가 상대적으로 높은 수준을 보이고 있음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8930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산학협력 </a:t>
                      </a:r>
                      <a:endParaRPr lang="en-US" altLang="ko-KR" sz="14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만족도</a:t>
                      </a:r>
                      <a:endParaRPr lang="en-US" altLang="ko-KR" sz="14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(73.1</a:t>
                      </a: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점</a:t>
                      </a:r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영역을 구성하는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개의 요인 중에서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 및 추천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과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전문역량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요인이 가장 높은 만족 수준을 보이는 반면에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홍보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＂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와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교류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요인이 상대적으로 낮은 만족 수준을 나타내고 있음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모든 요인이 만족도 값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점 이상을 보임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가장 낮은 수준을 보이고 있는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홍보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대학의 인적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물적 자원 및 역량의 정보 제공과 정보 습득 용이 항목의 만족도가 낮게 나타나는 바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대학의 보유 자원에 대해 정확히 파악하여 필요 산업체에게 신속하고 정확한 정보를 제공할 필요가 있음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또한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교류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재직자 교육 관련 항목의 만족도가 상대적으로 낮은 수준을 보이는 바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재직자 교육 프로그램에 대한 수요 조사를 통해 계획을 수립하고 운영하려는 방안이 강구되어야 함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가장 높은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만족도를 나타내고 있는 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 및 추천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항목들의 만족도 조사 결과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산업체는 우리 대학과 졸업생에게 긍정적이고 우호적인 성향을 가지고 있고 판단됨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altLang="ko-KR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80975" marR="0" lvl="0" indent="-1809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속성별 만족도를 살펴보면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졸업생이 있는 산업체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종업원 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 미만과 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1,000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 이상의 산업체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대기업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대표자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캠퍼스의 만족도가 상대적으로 높은 수준을 보이고 있음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2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배경 및 목적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측정 모형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수행 절차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설계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결과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조사 개요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Ⅰ.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95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6" y="179751"/>
            <a:ext cx="2321469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조사 배경 및 목적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본 조사의 목적은 산업체 만족도 조사 결과를 대학의 산학협력 활성화와 바람직한 직업교육 방향 모색을 위한 기초자료로 활용하기 위함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4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140591" y="2384593"/>
            <a:ext cx="5472000" cy="8051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ko-KR" altLang="en-US" sz="1300" b="1" dirty="0">
                <a:solidFill>
                  <a:prstClr val="black"/>
                </a:solidFill>
              </a:rPr>
              <a:t>차별화된 교육을 통해 성공가치를 창출하는 최고의 취업명문</a:t>
            </a:r>
            <a:r>
              <a:rPr lang="en-US" altLang="ko-KR" sz="1300" b="1" dirty="0">
                <a:solidFill>
                  <a:prstClr val="black"/>
                </a:solidFill>
              </a:rPr>
              <a:t>, </a:t>
            </a:r>
            <a:br>
              <a:rPr lang="en-US" altLang="ko-KR" sz="1300" b="1" dirty="0">
                <a:solidFill>
                  <a:prstClr val="black"/>
                </a:solidFill>
              </a:rPr>
            </a:br>
            <a:r>
              <a:rPr lang="ko-KR" altLang="en-US" sz="1300" b="1" dirty="0" err="1">
                <a:solidFill>
                  <a:prstClr val="black"/>
                </a:solidFill>
              </a:rPr>
              <a:t>신한대학교</a:t>
            </a:r>
            <a:endParaRPr lang="ko-KR" altLang="en-US" sz="1300" b="1" dirty="0">
              <a:solidFill>
                <a:prstClr val="black"/>
              </a:solidFill>
            </a:endParaRPr>
          </a:p>
        </p:txBody>
      </p:sp>
      <p:sp>
        <p:nvSpPr>
          <p:cNvPr id="29" name="왼쪽으로 구부러진 화살표 28"/>
          <p:cNvSpPr/>
          <p:nvPr/>
        </p:nvSpPr>
        <p:spPr>
          <a:xfrm flipV="1">
            <a:off x="8612592" y="2672916"/>
            <a:ext cx="921622" cy="1856582"/>
          </a:xfrm>
          <a:prstGeom prst="curvedLeftArrow">
            <a:avLst/>
          </a:prstGeom>
          <a:solidFill>
            <a:srgbClr val="C0504D">
              <a:lumMod val="60000"/>
              <a:lumOff val="40000"/>
            </a:srgb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922386" y="3189350"/>
            <a:ext cx="1224000" cy="779711"/>
          </a:xfrm>
          <a:prstGeom prst="ellipse">
            <a:avLst/>
          </a:prstGeom>
          <a:solidFill>
            <a:srgbClr val="9BBB59">
              <a:lumMod val="60000"/>
              <a:lumOff val="40000"/>
            </a:srgbClr>
          </a:solidFill>
          <a:ln w="127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질 관리제고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140592" y="5132436"/>
            <a:ext cx="5472000" cy="70882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수요에 적합한 맞춤형 인재 양성의 필요성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통합 </a:t>
            </a:r>
            <a:r>
              <a:rPr lang="ko-KR" altLang="en-US" sz="1200" kern="0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신한대학교의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인력 배출 시기 도래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산업체만족 수준에 대한 지속적인 모니터링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40591" y="3645024"/>
            <a:ext cx="5472000" cy="1063242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171450" indent="-17145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직업교육 서비스 전반에 대한 산업체 만족도 측정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1450" indent="-171450" algn="just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만족도 제고를 위한 기초자료로 활용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환류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7" name="타원 36"/>
          <p:cNvSpPr/>
          <p:nvPr/>
        </p:nvSpPr>
        <p:spPr>
          <a:xfrm>
            <a:off x="2045614" y="3819009"/>
            <a:ext cx="1152000" cy="708836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목적</a:t>
            </a:r>
          </a:p>
        </p:txBody>
      </p:sp>
      <p:sp>
        <p:nvSpPr>
          <p:cNvPr id="41" name="타원 40"/>
          <p:cNvSpPr/>
          <p:nvPr/>
        </p:nvSpPr>
        <p:spPr>
          <a:xfrm>
            <a:off x="2045614" y="2444366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비전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2045614" y="5132432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배경</a:t>
            </a:r>
          </a:p>
        </p:txBody>
      </p:sp>
      <p:sp>
        <p:nvSpPr>
          <p:cNvPr id="44" name="위쪽 화살표 43"/>
          <p:cNvSpPr/>
          <p:nvPr/>
        </p:nvSpPr>
        <p:spPr>
          <a:xfrm>
            <a:off x="2405614" y="3356992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3" name="위쪽 화살표 52"/>
          <p:cNvSpPr/>
          <p:nvPr/>
        </p:nvSpPr>
        <p:spPr>
          <a:xfrm>
            <a:off x="2405614" y="4800528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조사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7740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측정 모형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만족도는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명망도 및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산학협력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’, 2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개의 요인으로 구성하며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요인별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하부 항목을 통해 대학의 산학협력활동에 대한 전반적 만족도 수준을 파악함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또한 산학협력 프로그램에 대한 만족도와 사업 참여 동기 등의 부가 항목에 대한 조사를 통해 수준 및 결과를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5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만족도 측정 모형 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891678" y="2484512"/>
            <a:ext cx="3096406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6203950" y="2484512"/>
            <a:ext cx="3096406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2891644" y="4149080"/>
            <a:ext cx="3096406" cy="15121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6203916" y="4149080"/>
            <a:ext cx="3096406" cy="15121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4366662" y="3356992"/>
            <a:ext cx="1441306" cy="5292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대학 명망도 및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6392320" y="3356992"/>
            <a:ext cx="1441306" cy="5292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산학협력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4366628" y="4267908"/>
            <a:ext cx="1441306" cy="52924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프로그램 </a:t>
            </a:r>
            <a:r>
              <a:rPr lang="en-US" altLang="ko-KR" sz="1400" b="1" dirty="0"/>
              <a:t/>
            </a:r>
            <a:br>
              <a:rPr lang="en-US" altLang="ko-KR" sz="1400" b="1" dirty="0"/>
            </a:br>
            <a:r>
              <a:rPr lang="ko-KR" altLang="en-US" sz="1400" b="1" dirty="0"/>
              <a:t>만족도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392286" y="4267908"/>
            <a:ext cx="1441306" cy="5292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부가항목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18658" y="2600908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우수인재 양성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사회 기여도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발전 가능성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66964" y="2534271"/>
            <a:ext cx="15652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홍보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밀착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전문역량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33661" y="2528900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지원체계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교류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채용</a:t>
            </a:r>
            <a:r>
              <a:rPr lang="en-US" altLang="ko-KR" sz="1100" dirty="0"/>
              <a:t>·</a:t>
            </a:r>
            <a:r>
              <a:rPr lang="ko-KR" altLang="en-US" sz="1100" dirty="0"/>
              <a:t>추천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13438" y="4509120"/>
            <a:ext cx="1606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기술이전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기부금 지원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가족회사</a:t>
            </a:r>
            <a:r>
              <a:rPr lang="en-US" altLang="ko-KR" sz="1100" dirty="0"/>
              <a:t>/</a:t>
            </a:r>
            <a:r>
              <a:rPr lang="ko-KR" altLang="en-US" sz="1100" dirty="0"/>
              <a:t>협의회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재직자 재교육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정부지원사업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spc="-150" dirty="0"/>
              <a:t>현장견학</a:t>
            </a:r>
            <a:r>
              <a:rPr lang="en-US" altLang="ko-KR" sz="1100" spc="-150" dirty="0"/>
              <a:t>, </a:t>
            </a:r>
            <a:r>
              <a:rPr lang="ko-KR" altLang="en-US" sz="1100" spc="-150" dirty="0"/>
              <a:t>실습</a:t>
            </a:r>
            <a:r>
              <a:rPr lang="en-US" altLang="ko-KR" sz="1100" spc="-150" dirty="0"/>
              <a:t>, </a:t>
            </a:r>
            <a:r>
              <a:rPr lang="ko-KR" altLang="en-US" sz="1100" spc="-150" dirty="0" err="1"/>
              <a:t>인턴십</a:t>
            </a:r>
            <a:endParaRPr lang="en-US" altLang="ko-KR" sz="1100" spc="-150" dirty="0"/>
          </a:p>
        </p:txBody>
      </p:sp>
      <p:sp>
        <p:nvSpPr>
          <p:cNvPr id="77" name="TextBox 76"/>
          <p:cNvSpPr txBox="1"/>
          <p:nvPr/>
        </p:nvSpPr>
        <p:spPr>
          <a:xfrm>
            <a:off x="4453598" y="4860772"/>
            <a:ext cx="1498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계약학과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spc="-150" dirty="0"/>
              <a:t>시설</a:t>
            </a:r>
            <a:r>
              <a:rPr lang="en-US" altLang="ko-KR" sz="1100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100" spc="-150" dirty="0"/>
              <a:t>장비 활용</a:t>
            </a:r>
            <a:r>
              <a:rPr lang="en-US" altLang="ko-KR" sz="1100" spc="-150" dirty="0"/>
              <a:t>, </a:t>
            </a:r>
            <a:r>
              <a:rPr lang="ko-KR" altLang="en-US" sz="1100" spc="-150" dirty="0"/>
              <a:t>공유</a:t>
            </a:r>
            <a:endParaRPr lang="en-US" altLang="ko-KR" sz="1100" spc="-15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특강</a:t>
            </a:r>
            <a:r>
              <a:rPr lang="en-US" altLang="ko-KR" sz="1100" dirty="0"/>
              <a:t>, </a:t>
            </a:r>
            <a:r>
              <a:rPr lang="ko-KR" altLang="en-US" sz="1100" dirty="0"/>
              <a:t>강의 참여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기타 프로그램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833661" y="4983124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학생의 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100" dirty="0"/>
              <a:t>단점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참여 전</a:t>
            </a:r>
            <a:r>
              <a:rPr lang="en-US" altLang="ko-KR" sz="1100" dirty="0"/>
              <a:t>,</a:t>
            </a:r>
            <a:r>
              <a:rPr lang="ko-KR" altLang="en-US" sz="1100" dirty="0"/>
              <a:t>후 기대수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참여 동기 등</a:t>
            </a:r>
          </a:p>
        </p:txBody>
      </p:sp>
    </p:spTree>
    <p:extLst>
      <p:ext uri="{BB962C8B-B14F-4D97-AF65-F5344CB8AC3E}">
        <p14:creationId xmlns:p14="http://schemas.microsoft.com/office/powerpoint/2010/main" val="31826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수행 절차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산업체 만족도 조사는 산업체 만족도 도출체계에 따라 설문 조사 및 분석을 실시하여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만족도 값과 관련 이슈를 도출하는 과정으로 이루어짐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6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만족도 조사 수행 구조</a:t>
            </a:r>
          </a:p>
        </p:txBody>
      </p:sp>
      <p:sp>
        <p:nvSpPr>
          <p:cNvPr id="30" name="AutoShape 72"/>
          <p:cNvSpPr>
            <a:spLocks noChangeArrowheads="1"/>
          </p:cNvSpPr>
          <p:nvPr/>
        </p:nvSpPr>
        <p:spPr bwMode="auto">
          <a:xfrm>
            <a:off x="834185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산출물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auto">
          <a:xfrm>
            <a:off x="4471616" y="2665656"/>
            <a:ext cx="324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수행 내용</a:t>
            </a:r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168137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영역</a:t>
            </a:r>
          </a:p>
        </p:txBody>
      </p:sp>
      <p:sp>
        <p:nvSpPr>
          <p:cNvPr id="35" name="AutoShape 69"/>
          <p:cNvSpPr>
            <a:spLocks noChangeArrowheads="1"/>
          </p:cNvSpPr>
          <p:nvPr/>
        </p:nvSpPr>
        <p:spPr bwMode="auto">
          <a:xfrm>
            <a:off x="168137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Aft>
                <a:spcPts val="300"/>
              </a:spcAft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만족도 조사 </a:t>
            </a:r>
          </a:p>
        </p:txBody>
      </p:sp>
      <p:grpSp>
        <p:nvGrpSpPr>
          <p:cNvPr id="33" name="그룹 32"/>
          <p:cNvGrpSpPr/>
          <p:nvPr/>
        </p:nvGrpSpPr>
        <p:grpSpPr>
          <a:xfrm>
            <a:off x="4471616" y="3500889"/>
            <a:ext cx="3240000" cy="880065"/>
            <a:chOff x="3328616" y="3049206"/>
            <a:chExt cx="3240000" cy="880065"/>
          </a:xfrm>
        </p:grpSpPr>
        <p:sp>
          <p:nvSpPr>
            <p:cNvPr id="36" name="AutoShape 69"/>
            <p:cNvSpPr>
              <a:spLocks noChangeArrowheads="1"/>
            </p:cNvSpPr>
            <p:nvPr/>
          </p:nvSpPr>
          <p:spPr bwMode="auto">
            <a:xfrm>
              <a:off x="3328616" y="3049206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체계 및 설문 문항 설계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3328616" y="3444952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산업체 만족도 도출 체계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영역별 설문 문항 구조화 및 문항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42" name="꺾인 연결선 18"/>
          <p:cNvCxnSpPr>
            <a:stCxn id="32" idx="1"/>
            <a:endCxn id="34" idx="3"/>
          </p:cNvCxnSpPr>
          <p:nvPr/>
        </p:nvCxnSpPr>
        <p:spPr>
          <a:xfrm flipH="1">
            <a:off x="3841376" y="2864179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4471616" y="4599864"/>
            <a:ext cx="3240000" cy="881364"/>
            <a:chOff x="3328616" y="4040968"/>
            <a:chExt cx="3240000" cy="881364"/>
          </a:xfrm>
        </p:grpSpPr>
        <p:sp>
          <p:nvSpPr>
            <p:cNvPr id="43" name="AutoShape 69"/>
            <p:cNvSpPr>
              <a:spLocks noChangeArrowheads="1"/>
            </p:cNvSpPr>
            <p:nvPr/>
          </p:nvSpPr>
          <p:spPr bwMode="auto">
            <a:xfrm>
              <a:off x="3328616" y="4040968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설문 조사 및 분석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3328616" y="4438013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설문지 유효성 검사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데이터 코딩 및 설문 분석 설계</a:t>
              </a:r>
              <a:r>
                <a:rPr lang="en-US" altLang="ko-KR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통계 분석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50" name="꺾인 연결선 49"/>
          <p:cNvCxnSpPr>
            <a:stCxn id="43" idx="1"/>
            <a:endCxn id="35" idx="3"/>
          </p:cNvCxnSpPr>
          <p:nvPr/>
        </p:nvCxnSpPr>
        <p:spPr>
          <a:xfrm rot="10800000">
            <a:off x="384137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꺾인 연결선 24"/>
          <p:cNvCxnSpPr>
            <a:stCxn id="32" idx="3"/>
            <a:endCxn id="30" idx="1"/>
          </p:cNvCxnSpPr>
          <p:nvPr/>
        </p:nvCxnSpPr>
        <p:spPr>
          <a:xfrm>
            <a:off x="7711616" y="2864179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꺾인 연결선 51"/>
          <p:cNvCxnSpPr>
            <a:stCxn id="43" idx="3"/>
            <a:endCxn id="54" idx="1"/>
          </p:cNvCxnSpPr>
          <p:nvPr/>
        </p:nvCxnSpPr>
        <p:spPr>
          <a:xfrm flipV="1">
            <a:off x="771161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AutoShape 69"/>
          <p:cNvSpPr>
            <a:spLocks noChangeArrowheads="1"/>
          </p:cNvSpPr>
          <p:nvPr/>
        </p:nvSpPr>
        <p:spPr bwMode="auto">
          <a:xfrm>
            <a:off x="834185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만족도 도출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8350624" y="3987708"/>
            <a:ext cx="2160000" cy="57284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산업체만족도 확인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</a:b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요인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속성별 만족도 값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산학협력 전반에 대한 이슈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</p:txBody>
      </p:sp>
      <p:cxnSp>
        <p:nvCxnSpPr>
          <p:cNvPr id="47" name="꺾인 연결선 18"/>
          <p:cNvCxnSpPr>
            <a:stCxn id="36" idx="1"/>
            <a:endCxn id="35" idx="3"/>
          </p:cNvCxnSpPr>
          <p:nvPr/>
        </p:nvCxnSpPr>
        <p:spPr>
          <a:xfrm flipH="1">
            <a:off x="3841376" y="3699411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꺾인 연결선 24"/>
          <p:cNvCxnSpPr>
            <a:stCxn id="36" idx="3"/>
            <a:endCxn id="54" idx="1"/>
          </p:cNvCxnSpPr>
          <p:nvPr/>
        </p:nvCxnSpPr>
        <p:spPr>
          <a:xfrm>
            <a:off x="7711616" y="3699411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4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 설문은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평판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‘,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산학협력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등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2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영역의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9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요인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40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문항을 바탕으로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그 외 프로그램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부가 항목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응답자 속성 등을 추가하여 구성함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7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Times New Roman" panose="02020603050405020304" pitchFamily="18" charset="0"/>
              </a:rPr>
              <a:t>설문 구성 및 문항 수</a:t>
            </a:r>
          </a:p>
        </p:txBody>
      </p:sp>
      <p:graphicFrame>
        <p:nvGraphicFramePr>
          <p:cNvPr id="21" name="Group 142"/>
          <p:cNvGraphicFramePr>
            <a:graphicFrameLocks noGrp="1"/>
          </p:cNvGraphicFramePr>
          <p:nvPr>
            <p:extLst/>
          </p:nvPr>
        </p:nvGraphicFramePr>
        <p:xfrm>
          <a:off x="1670609" y="2133592"/>
          <a:ext cx="4317441" cy="41037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62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41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5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1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명망도 및  만족도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1-1.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우수인재 양성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사회 기여도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발전 가능성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18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만족도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홍보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밀착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전문역량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지원체계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2-5.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교류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2-6.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채용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추천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185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프로그램 만족도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기술지도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이전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장학금 등 기부금 지원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가족회사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협의회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3-4.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재직자 재교육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3-5.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정부지원사업 참여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3-6.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현장견학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실습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인턴십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3-7.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계약학과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3-8.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시설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장비의 활용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공유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3-9.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재학생 대상 특강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3-10.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기타 산학협력 프로그램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9" name="Group 142"/>
          <p:cNvGraphicFramePr>
            <a:graphicFrameLocks noGrp="1"/>
          </p:cNvGraphicFramePr>
          <p:nvPr>
            <p:extLst/>
          </p:nvPr>
        </p:nvGraphicFramePr>
        <p:xfrm>
          <a:off x="6207685" y="2133597"/>
          <a:ext cx="4315191" cy="4104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64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항목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00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부가항목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향후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프로그램별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참여여부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신한대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학생의 우수한 점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부족한 점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참여 전 기대수준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참여 후 만족수준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프로그램 참여 동기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신한대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통합 여부 사전 인식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직원 중 졸업생 유무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채용 시 중요요인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응답자 속성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졸업생 채용 여부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소재 지역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종업원 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업종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기업 규모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연계 학과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응답자 직책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총계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75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3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4. </a:t>
            </a:r>
            <a:r>
              <a:rPr lang="ko-KR" altLang="en-US" dirty="0" smtClean="0">
                <a:solidFill>
                  <a:schemeClr val="tx1"/>
                </a:solidFill>
              </a:rPr>
              <a:t>조사 설계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 조사는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리커트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척도에 의해 이루어지며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조사 결과의 활용과 이해의 편의를 위해 총점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100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기준으로 환산된 산업체 만족도 값을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8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만족도 값 산출과 조사 결과의 해석</a:t>
            </a:r>
          </a:p>
        </p:txBody>
      </p:sp>
      <p:sp>
        <p:nvSpPr>
          <p:cNvPr id="86" name="왼쪽/오른쪽 화살표 85"/>
          <p:cNvSpPr/>
          <p:nvPr/>
        </p:nvSpPr>
        <p:spPr>
          <a:xfrm>
            <a:off x="2063972" y="3069020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왼쪽/오른쪽 화살표 86"/>
          <p:cNvSpPr/>
          <p:nvPr/>
        </p:nvSpPr>
        <p:spPr>
          <a:xfrm>
            <a:off x="2063988" y="4990424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아래쪽 화살표 88"/>
          <p:cNvSpPr/>
          <p:nvPr/>
        </p:nvSpPr>
        <p:spPr>
          <a:xfrm>
            <a:off x="2472877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아래쪽 화살표 89"/>
          <p:cNvSpPr/>
          <p:nvPr/>
        </p:nvSpPr>
        <p:spPr>
          <a:xfrm>
            <a:off x="3215680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아래쪽 화살표 92"/>
          <p:cNvSpPr/>
          <p:nvPr/>
        </p:nvSpPr>
        <p:spPr>
          <a:xfrm>
            <a:off x="4007768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아래쪽 화살표 93"/>
          <p:cNvSpPr/>
          <p:nvPr/>
        </p:nvSpPr>
        <p:spPr>
          <a:xfrm>
            <a:off x="4763852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아래쪽 화살표 94"/>
          <p:cNvSpPr/>
          <p:nvPr/>
        </p:nvSpPr>
        <p:spPr>
          <a:xfrm>
            <a:off x="5506673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67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5</a:t>
                          </a:r>
                          <a:r>
                            <a:rPr lang="ko-KR" altLang="en-US" sz="1000" u="none" strike="noStrike" dirty="0" smtClean="0">
                              <a:effectLst/>
                            </a:rPr>
                            <a:t>점 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척도의 </a:t>
                          </a:r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 전환 </a:t>
                          </a:r>
                          <a:r>
                            <a:rPr lang="ko-KR" altLang="en-US" sz="1000" u="none" strike="noStrike" dirty="0" smtClean="0">
                              <a:effectLst/>
                            </a:rPr>
                            <a:t>방법</a:t>
                          </a:r>
                          <a:endParaRPr lang="en-US" altLang="ko-KR" sz="1000" u="none" strike="noStrike" dirty="0" smtClean="0">
                            <a:effectLst/>
                          </a:endParaRPr>
                        </a:p>
                        <a:p>
                          <a:pPr algn="ctr" fontAlgn="ctr" latinLnBrk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altLang="ko-KR" sz="1000" b="0" i="0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altLang="ko-KR" sz="1000" i="1" kern="0" spc="-10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000" i="1" kern="0" spc="-100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ko-KR" sz="1000" kern="0" spc="-100" smtClean="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, </m:t>
                                  </m:r>
                                </m:e>
                              </m:nary>
                              <m:sSub>
                                <m:sSub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kern="0" spc="-100" dirty="0" smtClean="0">
                              <a:effectLst/>
                            </a:rPr>
                            <a:t>: </a:t>
                          </a:r>
                          <a:r>
                            <a:rPr lang="ko-KR" altLang="en-US" sz="1000" kern="0" spc="-100" dirty="0" smtClean="0">
                              <a:effectLst/>
                            </a:rPr>
                            <a:t>항목별 만족도</a:t>
                          </a:r>
                          <a:endParaRPr lang="en-US" altLang="ko-KR" sz="1000" b="0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9214186"/>
                  </p:ext>
                </p:extLst>
              </p:nvPr>
            </p:nvGraphicFramePr>
            <p:xfrm>
              <a:off x="524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/>
                    <a:gridCol w="762473"/>
                    <a:gridCol w="762473"/>
                    <a:gridCol w="762473"/>
                    <a:gridCol w="762473"/>
                    <a:gridCol w="762473"/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l="-13419" t="-100474" r="-319" b="-1009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204013" y="2373849"/>
              <a:ext cx="4328292" cy="386346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</a:tblGrid>
                  <a:tr h="15959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산업체 종합 만족도</a:t>
                          </a:r>
                          <a:endParaRPr kumimoji="1" lang="ko-KR" altLang="en-US" sz="1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명망도 및 만족도</a:t>
                          </a: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9</a:t>
                          </a: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0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2">
                      <a:txBody>
                        <a:bodyPr/>
                        <a:lstStyle/>
                        <a:p>
                          <a:pPr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종합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만족도</m:t>
                                </m:r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=</m:t>
                                    </m:r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altLang="ko-KR" sz="1000" b="0" dirty="0" smtClean="0">
                            <a:latin typeface="+mn-ea"/>
                            <a:ea typeface="+mn-ea"/>
                          </a:endParaRPr>
                        </a:p>
                        <a:p>
                          <a:pPr algn="ctr" eaLnBrk="1" latinLnBrk="0" hangingPunct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𝑛</m:t>
                                  </m:r>
                                  <m:r>
                                    <a:rPr lang="en-US" altLang="ko-KR" sz="1000" b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b="0" dirty="0" smtClean="0">
                              <a:latin typeface="+mn-ea"/>
                              <a:ea typeface="+mn-ea"/>
                            </a:rPr>
                            <a:t>: </a:t>
                          </a:r>
                          <a:r>
                            <a:rPr lang="ko-KR" altLang="en-US" sz="1000" b="0" dirty="0" smtClean="0">
                              <a:latin typeface="+mn-ea"/>
                              <a:ea typeface="+mn-ea"/>
                            </a:rPr>
                            <a:t>부문별 문항의 산술평균</a:t>
                          </a:r>
                          <a:endParaRPr lang="en-US" altLang="ko-KR" sz="10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산학협력 만족도</a:t>
                          </a: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31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 smtClean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 smtClean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 smtClean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 smtClean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5911566"/>
                  </p:ext>
                </p:extLst>
              </p:nvPr>
            </p:nvGraphicFramePr>
            <p:xfrm>
              <a:off x="5061013" y="2373849"/>
              <a:ext cx="4328292" cy="386346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/>
                    <a:gridCol w="944121"/>
                    <a:gridCol w="1836000"/>
                  </a:tblGrid>
                  <a:tr h="4072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산업체 종합 만족도</a:t>
                          </a:r>
                          <a:endParaRPr kumimoji="1" lang="ko-KR" altLang="en-US" sz="1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명망도 및 만족도</a:t>
                          </a: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9</a:t>
                          </a: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0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36004" marB="36004" anchor="ctr" horzOverflow="overflow">
                        <a:blipFill rotWithShape="0">
                          <a:blip r:embed="rId3"/>
                          <a:stretch>
                            <a:fillRect l="-137748" t="-14376" r="-22517" b="-20507"/>
                          </a:stretch>
                        </a:blipFill>
                      </a:tcPr>
                    </a:tc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산학협력 만족도</a:t>
                          </a: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31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 smtClean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 smtClean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 smtClean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 smtClean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</a:tr>
                </a:tbl>
              </a:graphicData>
            </a:graphic>
          </p:graphicFrame>
        </mc:Fallback>
      </mc:AlternateContent>
      <p:sp>
        <p:nvSpPr>
          <p:cNvPr id="98" name="텍스트 개체 틀 12"/>
          <p:cNvSpPr txBox="1">
            <a:spLocks/>
          </p:cNvSpPr>
          <p:nvPr/>
        </p:nvSpPr>
        <p:spPr>
          <a:xfrm>
            <a:off x="1666876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측정 척도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99" name="텍스트 개체 틀 12"/>
          <p:cNvSpPr txBox="1">
            <a:spLocks/>
          </p:cNvSpPr>
          <p:nvPr/>
        </p:nvSpPr>
        <p:spPr>
          <a:xfrm>
            <a:off x="6203951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산업체 만족도 산출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98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8" name="텍스트 개체 틀 4"/>
          <p:cNvSpPr>
            <a:spLocks noGrp="1"/>
          </p:cNvSpPr>
          <p:nvPr>
            <p:ph type="body" sz="half" idx="4294967295"/>
          </p:nvPr>
        </p:nvSpPr>
        <p:spPr>
          <a:xfrm>
            <a:off x="1558926" y="692151"/>
            <a:ext cx="907414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대상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산학협력 체결 산업체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기간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2016. 07. 11. ~ 2016. 07. 22.</a:t>
            </a: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방법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E-mail, Fax,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홈페이지 등 온라인 설문 방식 활용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9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latin typeface="+mn-ea"/>
              </a:rPr>
              <a:t>응답자 속성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5" y="2096852"/>
          <a:ext cx="4321174" cy="4140440"/>
        </p:xfrm>
        <a:graphic>
          <a:graphicData uri="http://schemas.openxmlformats.org/drawingml/2006/table">
            <a:tbl>
              <a:tblPr/>
              <a:tblGrid>
                <a:gridCol w="8787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8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7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7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55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32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전체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221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32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졸업생 유무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있다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없다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4328">
                <a:tc rowSpan="7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소재지역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경기 북부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경기 남부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인천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대전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충남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충북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부산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울산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경남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대구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강원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제주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4328">
                <a:tc rowSpan="5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종업원수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미만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이상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~50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미만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이상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~300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미만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300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이상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~1000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미만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44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1000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 이상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220111" y="2096854"/>
          <a:ext cx="4302765" cy="4140005"/>
        </p:xfrm>
        <a:graphic>
          <a:graphicData uri="http://schemas.openxmlformats.org/drawingml/2006/table">
            <a:tbl>
              <a:tblPr/>
              <a:tblGrid>
                <a:gridCol w="723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3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27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216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240">
                <a:tc rowSpan="1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업종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제조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전기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가스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수도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도소매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유통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숙박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음식점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금융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보험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부동산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임대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공공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국방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사회보장 행정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교육서비스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보건 및 사회복지 서비스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출판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영상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방송통신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컴퓨터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예술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스포츠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여가 서비스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기타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92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기업규모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소기업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중기업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대기업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9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무응답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6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2694</Words>
  <Application>Microsoft Office PowerPoint</Application>
  <PresentationFormat>와이드스크린</PresentationFormat>
  <Paragraphs>1081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굴림</vt:lpstr>
      <vt:lpstr>맑은 고딕</vt:lpstr>
      <vt:lpstr>Arial</vt:lpstr>
      <vt:lpstr>Cambria Math</vt:lpstr>
      <vt:lpstr>Times New Roman</vt:lpstr>
      <vt:lpstr>Wingdings</vt:lpstr>
      <vt:lpstr>Office 테마</vt:lpstr>
      <vt:lpstr>PowerPoint 프레젠테이션</vt:lpstr>
      <vt:lpstr>PowerPoint 프레젠테이션</vt:lpstr>
      <vt:lpstr>조사 개요</vt:lpstr>
      <vt:lpstr>1. 조사 배경 및 목적</vt:lpstr>
      <vt:lpstr>2. 측정 모형</vt:lpstr>
      <vt:lpstr>3. 수행 절차</vt:lpstr>
      <vt:lpstr>4. 조사 설계</vt:lpstr>
      <vt:lpstr>4. 조사 설계</vt:lpstr>
      <vt:lpstr>5. 조사 결과</vt:lpstr>
      <vt:lpstr>5. 조사 결과</vt:lpstr>
      <vt:lpstr>조사 결과 분석</vt:lpstr>
      <vt:lpstr>1. 종합만족도</vt:lpstr>
      <vt:lpstr>PowerPoint 프레젠테이션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3. 영역별 만족도</vt:lpstr>
      <vt:lpstr>3. 영역별 만족도</vt:lpstr>
      <vt:lpstr>4. 분석 결과 종합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2019-09-11T05:49:49Z</dcterms:created>
  <dcterms:modified xsi:type="dcterms:W3CDTF">2019-09-11T06:26:15Z</dcterms:modified>
</cp:coreProperties>
</file>